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5" r:id="rId2"/>
    <p:sldId id="329" r:id="rId3"/>
    <p:sldId id="257" r:id="rId4"/>
    <p:sldId id="317" r:id="rId5"/>
    <p:sldId id="326" r:id="rId6"/>
    <p:sldId id="327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A926-B4EA-429A-A785-F81E8EC09D6C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A2922-DF7C-4929-8552-599B6D821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5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2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9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5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0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3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9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5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6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8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35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298F-7F8F-4541-A72F-0BFB660C55E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A1F-C44D-4A12-8EA3-C7A485E9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30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282" y="690625"/>
            <a:ext cx="11243256" cy="5491233"/>
          </a:xfrm>
        </p:spPr>
        <p:txBody>
          <a:bodyPr>
            <a:noAutofit/>
          </a:bodyPr>
          <a:lstStyle/>
          <a:p>
            <a:pPr algn="just"/>
            <a:endParaRPr lang="kk-KZ" sz="44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kk-KZ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Әкімшілік </a:t>
            </a:r>
            <a:r>
              <a:rPr lang="kk-KZ" sz="3600" i="1" dirty="0">
                <a:latin typeface="Arial" panose="020B0604020202020204" pitchFamily="34" charset="0"/>
                <a:cs typeface="Arial" panose="020B0604020202020204" pitchFamily="34" charset="0"/>
              </a:rPr>
              <a:t>құқық бұзушылық дегеніміз не </a:t>
            </a:r>
            <a:endParaRPr lang="kk-KZ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kk-KZ" sz="3600" i="1" dirty="0">
                <a:latin typeface="Arial" panose="020B0604020202020204" pitchFamily="34" charset="0"/>
                <a:cs typeface="Arial" panose="020B0604020202020204" pitchFamily="34" charset="0"/>
              </a:rPr>
              <a:t>оларға қандай әрекеттер кіреді?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36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600" i="1" dirty="0">
                <a:latin typeface="Arial" panose="020B0604020202020204" pitchFamily="34" charset="0"/>
                <a:cs typeface="Arial" panose="020B0604020202020204" pitchFamily="34" charset="0"/>
              </a:rPr>
              <a:t>Әкімшілік құқық бұзушылық бойынша істерді қарастыратын қандай уәкілетті органдарды білесіз?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Әкімшілік </a:t>
            </a:r>
            <a:r>
              <a:rPr lang="kk-KZ" sz="3600" i="1" dirty="0">
                <a:latin typeface="Arial" panose="020B0604020202020204" pitchFamily="34" charset="0"/>
                <a:cs typeface="Arial" panose="020B0604020202020204" pitchFamily="34" charset="0"/>
              </a:rPr>
              <a:t>құқық бұзушылықтарды қарастыратын уәкілетті органдар қандай функцияларды атқарады?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" y="0"/>
            <a:ext cx="1596788" cy="6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972" y="388267"/>
            <a:ext cx="11779876" cy="900887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b="1" dirty="0" smtClean="0"/>
              <a:t>         </a:t>
            </a:r>
            <a:br>
              <a:rPr lang="kk-KZ" sz="3600" b="1" dirty="0" smtClean="0"/>
            </a:br>
            <a:r>
              <a:rPr lang="kk-KZ" sz="3600" b="1" dirty="0"/>
              <a:t/>
            </a:r>
            <a:br>
              <a:rPr lang="kk-KZ" sz="3600" b="1" dirty="0"/>
            </a:br>
            <a:r>
              <a:rPr lang="kk-KZ" sz="3600" b="1" dirty="0" smtClean="0"/>
              <a:t>                  </a:t>
            </a:r>
            <a:r>
              <a:rPr lang="kk-KZ" sz="3600" b="1" dirty="0" smtClean="0">
                <a:latin typeface="Arial" pitchFamily="34" charset="0"/>
                <a:cs typeface="Arial" pitchFamily="34" charset="0"/>
              </a:rPr>
              <a:t>Бөлім: </a:t>
            </a: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36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kk-KZ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Әкімшілік </a:t>
            </a:r>
            <a:r>
              <a:rPr lang="kk-KZ" sz="3100" b="1" dirty="0">
                <a:latin typeface="Arial" panose="020B0604020202020204" pitchFamily="34" charset="0"/>
                <a:cs typeface="Arial" panose="020B0604020202020204" pitchFamily="34" charset="0"/>
              </a:rPr>
              <a:t>іс жүргізу құқығының институттары</a:t>
            </a: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282" y="2498924"/>
            <a:ext cx="11243256" cy="1802620"/>
          </a:xfrm>
        </p:spPr>
        <p:txBody>
          <a:bodyPr>
            <a:noAutofit/>
          </a:bodyPr>
          <a:lstStyle/>
          <a:p>
            <a:r>
              <a:rPr lang="kk-KZ" sz="4400" b="1" dirty="0" smtClean="0">
                <a:latin typeface="Arial" pitchFamily="34" charset="0"/>
                <a:cs typeface="Arial" pitchFamily="34" charset="0"/>
              </a:rPr>
              <a:t>Тақырып: 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4000" dirty="0"/>
              <a:t>Әкімшілік құқық бұзушылық бойынша істерді қарастыратын уәкілетті органдар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" y="0"/>
            <a:ext cx="1596788" cy="6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Оқу </a:t>
            </a:r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мақсаты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7351"/>
            <a:ext cx="10515600" cy="3771900"/>
          </a:xfrm>
        </p:spPr>
        <p:txBody>
          <a:bodyPr>
            <a:noAutofit/>
          </a:bodyPr>
          <a:lstStyle/>
          <a:p>
            <a:pPr algn="just" eaLnBrk="0" hangingPunct="0"/>
            <a:r>
              <a:rPr lang="kk-KZ" sz="3600" dirty="0">
                <a:latin typeface="Arial" panose="020B0604020202020204" pitchFamily="34" charset="0"/>
                <a:cs typeface="Arial" panose="020B0604020202020204" pitchFamily="34" charset="0"/>
              </a:rPr>
              <a:t>11.4.3.1 - әкімшілік құқық бұзушылық бойынша істерді қарастыратын уәкілеттті органдардың (лауазымды тұлғалардың) құзыретін құқықтық жағдаяттар мысалында  ажырата білу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" y="132334"/>
            <a:ext cx="1596788" cy="6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Сабақ мақсаты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kk-KZ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sz="4400" dirty="0"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kk-K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кімшілік </a:t>
            </a:r>
            <a:r>
              <a:rPr lang="kk-KZ" sz="4400" dirty="0">
                <a:latin typeface="Arial" panose="020B0604020202020204" pitchFamily="34" charset="0"/>
                <a:cs typeface="Arial" panose="020B0604020202020204" pitchFamily="34" charset="0"/>
              </a:rPr>
              <a:t>құқық бұзушылық бойынша істерді қарастыратын уәкілеттті органдардың (лауазымды тұлғалардың) құзыретін ашу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6788" cy="6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b="1" dirty="0" smtClean="0">
                <a:latin typeface="Arial" pitchFamily="34" charset="0"/>
                <a:cs typeface="Arial" pitchFamily="34" charset="0"/>
              </a:rPr>
            </a:br>
            <a:r>
              <a:rPr lang="kk-KZ" b="1" dirty="0" smtClean="0">
                <a:latin typeface="Arial" pitchFamily="34" charset="0"/>
                <a:cs typeface="Arial" pitchFamily="34" charset="0"/>
              </a:rPr>
              <a:t>Пәнге 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қатысты терминология</a:t>
            </a:r>
            <a:r>
              <a:rPr lang="kk-KZ" b="1" dirty="0"/>
              <a:t>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5617"/>
            <a:ext cx="10515600" cy="454134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Уәкілетті органдар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Әкімшілік процесс;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Арыз;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Өтініш;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Шағым;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Заңды өкіл;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Сарапшы;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Куәгер;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Сот процессі;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kk-KZ" sz="3200" dirty="0">
                <a:latin typeface="Arial" panose="020B0604020202020204" pitchFamily="34" charset="0"/>
                <a:cs typeface="Arial" panose="020B0604020202020204" pitchFamily="34" charset="0"/>
              </a:rPr>
              <a:t>Соттық 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талқылау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6788" cy="6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Топтық жұмыс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4335"/>
            <a:ext cx="10515600" cy="47637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kk-KZ" sz="36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kk-K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оптарға </a:t>
            </a:r>
            <a:r>
              <a:rPr lang="kk-KZ" sz="3600" dirty="0">
                <a:latin typeface="Arial" panose="020B0604020202020204" pitchFamily="34" charset="0"/>
                <a:cs typeface="Arial" panose="020B0604020202020204" pitchFamily="34" charset="0"/>
              </a:rPr>
              <a:t>құқықтық жағдаят беріледі. Сот ойыны ұйымдастырылады. Жағдаяттар бойынша берілген тапсырмаларға  </a:t>
            </a:r>
            <a:r>
              <a:rPr lang="kk-K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өзара </a:t>
            </a:r>
            <a:r>
              <a:rPr lang="kk-KZ" sz="3600" dirty="0">
                <a:latin typeface="Arial" panose="020B0604020202020204" pitchFamily="34" charset="0"/>
                <a:cs typeface="Arial" panose="020B0604020202020204" pitchFamily="34" charset="0"/>
              </a:rPr>
              <a:t>ақылдасып шешімдерін сахналық қойылым түрінде </a:t>
            </a:r>
            <a:r>
              <a:rPr lang="kk-K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көрсетеңіздер.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6788" cy="8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0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Кері байланыс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latin typeface="Arial" pitchFamily="34" charset="0"/>
                <a:cs typeface="Arial" pitchFamily="34" charset="0"/>
              </a:rPr>
              <a:t>  Жалғастырыңыз:</a:t>
            </a:r>
          </a:p>
          <a:p>
            <a:pPr>
              <a:buNone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3600" i="1" dirty="0" smtClean="0">
                <a:latin typeface="Arial" pitchFamily="34" charset="0"/>
                <a:cs typeface="Arial" pitchFamily="34" charset="0"/>
              </a:rPr>
              <a:t>Маған ... қызықты болды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3600" i="1" dirty="0" smtClean="0">
                <a:latin typeface="Arial" pitchFamily="34" charset="0"/>
                <a:cs typeface="Arial" pitchFamily="34" charset="0"/>
              </a:rPr>
              <a:t>Маған ... бұл болашақта қажет болады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3600" i="1" dirty="0" smtClean="0">
                <a:latin typeface="Arial" pitchFamily="34" charset="0"/>
                <a:cs typeface="Arial" pitchFamily="34" charset="0"/>
              </a:rPr>
              <a:t>Бұл ... қиындық туғызды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3600" i="1" dirty="0" smtClean="0">
                <a:latin typeface="Arial" pitchFamily="34" charset="0"/>
                <a:cs typeface="Arial" pitchFamily="34" charset="0"/>
              </a:rPr>
              <a:t>Осы ... мені ойландырды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" y="-1905"/>
            <a:ext cx="1596788" cy="9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153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                            Бөлім:                Әкімшілік іс жүргізу құқығының институттары</vt:lpstr>
      <vt:lpstr>Оқу мақсаты</vt:lpstr>
      <vt:lpstr>Сабақ мақсаты</vt:lpstr>
      <vt:lpstr> Пәнге қатысты терминология  </vt:lpstr>
      <vt:lpstr>   Топтық жұмыс</vt:lpstr>
      <vt:lpstr>Кері байланыс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А. ХХ ғасырдың басындағы Қазақстан</dc:title>
  <dc:creator>Молдир Тажибекова</dc:creator>
  <cp:lastModifiedBy>Admin</cp:lastModifiedBy>
  <cp:revision>147</cp:revision>
  <dcterms:created xsi:type="dcterms:W3CDTF">2015-09-01T19:56:53Z</dcterms:created>
  <dcterms:modified xsi:type="dcterms:W3CDTF">2020-09-24T13:58:33Z</dcterms:modified>
</cp:coreProperties>
</file>