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6" r:id="rId4"/>
    <p:sldId id="257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85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23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501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136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984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562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54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742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982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7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032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354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6F1DB8-F8BD-4331-9253-C1E432B15FE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C85E22-E5C8-4713-A865-500CB67DC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780108"/>
          </a:xfrm>
        </p:spPr>
        <p:txBody>
          <a:bodyPr>
            <a:noAutofit/>
          </a:bodyPr>
          <a:lstStyle/>
          <a:p>
            <a:r>
              <a:rPr lang="ru-RU" sz="5400" b="1" dirty="0" err="1"/>
              <a:t>Реттеушінің</a:t>
            </a:r>
            <a:r>
              <a:rPr lang="ru-RU" sz="5400" b="1" dirty="0"/>
              <a:t> </a:t>
            </a:r>
            <a:r>
              <a:rPr lang="ru-RU" sz="5400" b="1" dirty="0" err="1"/>
              <a:t>сигналдары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14214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260648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</a:t>
            </a:r>
            <a:r>
              <a:rPr lang="ru-RU" sz="2800" b="1" dirty="0"/>
              <a:t> 15. </a:t>
            </a:r>
            <a:r>
              <a:rPr lang="ru-RU" sz="2800" b="1" dirty="0" err="1"/>
              <a:t>Жүргізушілер</a:t>
            </a:r>
            <a:r>
              <a:rPr lang="ru-RU" sz="2800" b="1" dirty="0"/>
              <a:t> мен </a:t>
            </a:r>
            <a:r>
              <a:rPr lang="ru-RU" sz="2800" b="1" dirty="0" err="1"/>
              <a:t>жаяу</a:t>
            </a:r>
            <a:r>
              <a:rPr lang="ru-RU" sz="2800" b="1" dirty="0"/>
              <a:t> </a:t>
            </a:r>
            <a:r>
              <a:rPr lang="ru-RU" sz="2800" b="1" dirty="0" err="1"/>
              <a:t>жүргіншілер</a:t>
            </a:r>
            <a:r>
              <a:rPr lang="ru-RU" sz="2800" b="1" dirty="0"/>
              <a:t>, </a:t>
            </a:r>
            <a:r>
              <a:rPr lang="ru-RU" sz="2800" b="1" dirty="0" err="1"/>
              <a:t>тіпті</a:t>
            </a:r>
            <a:r>
              <a:rPr lang="ru-RU" sz="2800" b="1" dirty="0"/>
              <a:t> </a:t>
            </a:r>
            <a:r>
              <a:rPr lang="ru-RU" sz="2800" b="1" dirty="0" err="1"/>
              <a:t>олар</a:t>
            </a:r>
            <a:r>
              <a:rPr lang="ru-RU" sz="2800" b="1" dirty="0"/>
              <a:t> </a:t>
            </a:r>
            <a:r>
              <a:rPr lang="ru-RU" sz="2800" b="1" dirty="0" err="1"/>
              <a:t>бағдаршам</a:t>
            </a:r>
            <a:r>
              <a:rPr lang="ru-RU" sz="2800" b="1" dirty="0"/>
              <a:t> </a:t>
            </a:r>
            <a:r>
              <a:rPr lang="ru-RU" sz="2800" b="1" dirty="0" err="1"/>
              <a:t>сигналына</a:t>
            </a:r>
            <a:r>
              <a:rPr lang="ru-RU" sz="2800" b="1" dirty="0"/>
              <a:t>, </a:t>
            </a:r>
            <a:r>
              <a:rPr lang="ru-RU" sz="2800" b="1" dirty="0" err="1"/>
              <a:t>жол</a:t>
            </a:r>
            <a:r>
              <a:rPr lang="ru-RU" sz="2800" b="1" dirty="0"/>
              <a:t> </a:t>
            </a:r>
            <a:r>
              <a:rPr lang="ru-RU" sz="2800" b="1" dirty="0" err="1"/>
              <a:t>белгілері</a:t>
            </a:r>
            <a:r>
              <a:rPr lang="ru-RU" sz="2800" b="1" dirty="0"/>
              <a:t> </a:t>
            </a:r>
            <a:r>
              <a:rPr lang="ru-RU" sz="2800" b="1" dirty="0" err="1"/>
              <a:t>немесе</a:t>
            </a:r>
            <a:r>
              <a:rPr lang="ru-RU" sz="2800" b="1" dirty="0"/>
              <a:t> </a:t>
            </a:r>
            <a:r>
              <a:rPr lang="ru-RU" sz="2800" b="1" dirty="0" err="1"/>
              <a:t>таңбаларының</a:t>
            </a:r>
            <a:r>
              <a:rPr lang="ru-RU" sz="2800" b="1" dirty="0"/>
              <a:t> </a:t>
            </a:r>
            <a:r>
              <a:rPr lang="ru-RU" sz="2800" b="1" dirty="0" err="1"/>
              <a:t>талаптарына</a:t>
            </a:r>
            <a:r>
              <a:rPr lang="ru-RU" sz="2800" b="1" dirty="0"/>
              <a:t> </a:t>
            </a:r>
            <a:r>
              <a:rPr lang="ru-RU" sz="2800" b="1" dirty="0" err="1"/>
              <a:t>қайшы</a:t>
            </a:r>
            <a:r>
              <a:rPr lang="ru-RU" sz="2800" b="1" dirty="0"/>
              <a:t> </a:t>
            </a:r>
            <a:r>
              <a:rPr lang="ru-RU" sz="2800" b="1" dirty="0" err="1"/>
              <a:t>келсе</a:t>
            </a:r>
            <a:r>
              <a:rPr lang="ru-RU" sz="2800" b="1" dirty="0"/>
              <a:t> де, </a:t>
            </a:r>
            <a:r>
              <a:rPr lang="ru-RU" sz="2800" b="1" dirty="0" err="1"/>
              <a:t>реттеушінің</a:t>
            </a:r>
            <a:r>
              <a:rPr lang="ru-RU" sz="2800" b="1" dirty="0"/>
              <a:t> сигнал </a:t>
            </a:r>
            <a:r>
              <a:rPr lang="ru-RU" sz="2800" b="1" dirty="0" err="1"/>
              <a:t>талаптары</a:t>
            </a:r>
            <a:r>
              <a:rPr lang="ru-RU" sz="2800" b="1" dirty="0"/>
              <a:t> мен </a:t>
            </a:r>
            <a:r>
              <a:rPr lang="ru-RU" sz="2800" b="1" dirty="0" err="1"/>
              <a:t>бұйрығын</a:t>
            </a:r>
            <a:r>
              <a:rPr lang="ru-RU" sz="2800" b="1" dirty="0"/>
              <a:t> </a:t>
            </a:r>
            <a:r>
              <a:rPr lang="ru-RU" sz="2800" b="1" dirty="0" err="1"/>
              <a:t>орындайды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      16. </a:t>
            </a:r>
            <a:r>
              <a:rPr lang="ru-RU" sz="2800" b="1" dirty="0" err="1"/>
              <a:t>Теміржол</a:t>
            </a:r>
            <a:r>
              <a:rPr lang="ru-RU" sz="2800" b="1" dirty="0"/>
              <a:t> </a:t>
            </a:r>
            <a:r>
              <a:rPr lang="ru-RU" sz="2800" b="1" dirty="0" err="1"/>
              <a:t>өтпелерінде</a:t>
            </a:r>
            <a:r>
              <a:rPr lang="ru-RU" sz="2800" b="1" dirty="0"/>
              <a:t> </a:t>
            </a:r>
            <a:r>
              <a:rPr lang="ru-RU" sz="2800" b="1" dirty="0" err="1"/>
              <a:t>жыпылықтаған</a:t>
            </a:r>
            <a:r>
              <a:rPr lang="ru-RU" sz="2800" b="1" dirty="0"/>
              <a:t> </a:t>
            </a:r>
            <a:r>
              <a:rPr lang="ru-RU" sz="2800" b="1" dirty="0" err="1"/>
              <a:t>қызыл</a:t>
            </a:r>
            <a:r>
              <a:rPr lang="ru-RU" sz="2800" b="1" dirty="0"/>
              <a:t> </a:t>
            </a:r>
            <a:r>
              <a:rPr lang="ru-RU" sz="2800" b="1" dirty="0" err="1"/>
              <a:t>сигналмен</a:t>
            </a:r>
            <a:r>
              <a:rPr lang="ru-RU" sz="2800" b="1" dirty="0"/>
              <a:t> </a:t>
            </a:r>
            <a:r>
              <a:rPr lang="ru-RU" sz="2800" b="1" dirty="0" err="1"/>
              <a:t>бір</a:t>
            </a:r>
            <a:r>
              <a:rPr lang="ru-RU" sz="2800" b="1" dirty="0"/>
              <a:t> </a:t>
            </a:r>
            <a:r>
              <a:rPr lang="ru-RU" sz="2800" b="1" dirty="0" err="1"/>
              <a:t>мезгілде</a:t>
            </a:r>
            <a:r>
              <a:rPr lang="ru-RU" sz="2800" b="1" dirty="0"/>
              <a:t> </a:t>
            </a:r>
            <a:r>
              <a:rPr lang="ru-RU" sz="2800" b="1" dirty="0" err="1"/>
              <a:t>жол</a:t>
            </a:r>
            <a:r>
              <a:rPr lang="ru-RU" sz="2800" b="1" dirty="0"/>
              <a:t> </a:t>
            </a:r>
            <a:r>
              <a:rPr lang="ru-RU" sz="2800" b="1" dirty="0" err="1"/>
              <a:t>жүрісіне</a:t>
            </a:r>
            <a:r>
              <a:rPr lang="ru-RU" sz="2800" b="1" dirty="0"/>
              <a:t> </a:t>
            </a:r>
            <a:r>
              <a:rPr lang="ru-RU" sz="2800" b="1" dirty="0" err="1"/>
              <a:t>қатысушыларды</a:t>
            </a:r>
            <a:r>
              <a:rPr lang="ru-RU" sz="2800" b="1" dirty="0"/>
              <a:t> </a:t>
            </a:r>
            <a:r>
              <a:rPr lang="ru-RU" sz="2800" b="1" dirty="0" err="1"/>
              <a:t>қосымша</a:t>
            </a:r>
            <a:r>
              <a:rPr lang="ru-RU" sz="2800" b="1" dirty="0"/>
              <a:t> </a:t>
            </a:r>
            <a:r>
              <a:rPr lang="ru-RU" sz="2800" b="1" dirty="0" err="1"/>
              <a:t>ақпараттандыратын</a:t>
            </a:r>
            <a:r>
              <a:rPr lang="ru-RU" sz="2800" b="1" dirty="0"/>
              <a:t>, </a:t>
            </a:r>
            <a:r>
              <a:rPr lang="ru-RU" sz="2800" b="1" dirty="0" err="1"/>
              <a:t>өтпе</a:t>
            </a:r>
            <a:r>
              <a:rPr lang="ru-RU" sz="2800" b="1" dirty="0"/>
              <a:t> </a:t>
            </a:r>
            <a:r>
              <a:rPr lang="ru-RU" sz="2800" b="1" dirty="0" err="1"/>
              <a:t>арқылы</a:t>
            </a:r>
            <a:r>
              <a:rPr lang="ru-RU" sz="2800" b="1" dirty="0"/>
              <a:t> </a:t>
            </a:r>
            <a:r>
              <a:rPr lang="ru-RU" sz="2800" b="1" dirty="0" err="1"/>
              <a:t>жүруге</a:t>
            </a:r>
            <a:r>
              <a:rPr lang="ru-RU" sz="2800" b="1" dirty="0"/>
              <a:t> </a:t>
            </a:r>
            <a:r>
              <a:rPr lang="ru-RU" sz="2800" b="1" dirty="0" err="1"/>
              <a:t>тыйым</a:t>
            </a:r>
            <a:r>
              <a:rPr lang="ru-RU" sz="2800" b="1" dirty="0"/>
              <a:t> </a:t>
            </a:r>
            <a:r>
              <a:rPr lang="ru-RU" sz="2800" b="1" dirty="0" err="1"/>
              <a:t>салатын</a:t>
            </a:r>
            <a:r>
              <a:rPr lang="ru-RU" sz="2800" b="1" dirty="0"/>
              <a:t> </a:t>
            </a:r>
            <a:r>
              <a:rPr lang="ru-RU" sz="2800" b="1" dirty="0" err="1"/>
              <a:t>дыбыстық</a:t>
            </a:r>
            <a:r>
              <a:rPr lang="ru-RU" sz="2800" b="1" dirty="0"/>
              <a:t> сигнал </a:t>
            </a:r>
            <a:r>
              <a:rPr lang="ru-RU" sz="2800" b="1" dirty="0" err="1"/>
              <a:t>берілуі</a:t>
            </a:r>
            <a:r>
              <a:rPr lang="ru-RU" sz="2800" b="1" dirty="0"/>
              <a:t> </a:t>
            </a:r>
            <a:r>
              <a:rPr lang="ru-RU" sz="2800" b="1" dirty="0" err="1"/>
              <a:t>мүмкін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622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850112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еттеуші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жолдағы жүрісті басқару бойынша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реттеу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іс-әрекеттерін орындауға уәкілетті, тиісті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куәлігі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жабдығы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нысандық киімі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немесе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айырым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белгісі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қолына тағатын байлауышы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таяғы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қызыл белгісі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жарық шағылыстырғыш дискісі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қызыл шам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немесе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жалаушасы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бар,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тәуліктің кез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келген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уақытында танылатын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көрінетін ішкі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органдарының, әскери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полиция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қызметкері немесе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жол-коменданттық бөлімшенің әскери қызметшісі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Инвестициялар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министрлігі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көліктік бақылау органдарының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бұдан әрі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көліктік бақылау органдары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қызметкері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жол-пайдалану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қызметінің қызметкері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теміржол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өткеліндегі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паром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өтпесіндегі кезекші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</a:t>
            </a:r>
            <a:r>
              <a:rPr lang="ru-RU" sz="2400" b="1" dirty="0"/>
              <a:t> 10. </a:t>
            </a:r>
            <a:r>
              <a:rPr lang="ru-RU" sz="2400" b="1" dirty="0" err="1"/>
              <a:t>Оның</a:t>
            </a:r>
            <a:r>
              <a:rPr lang="ru-RU" sz="2400" b="1" dirty="0"/>
              <a:t> </a:t>
            </a:r>
            <a:r>
              <a:rPr lang="ru-RU" sz="2400" b="1" dirty="0" err="1"/>
              <a:t>денесі</a:t>
            </a:r>
            <a:r>
              <a:rPr lang="ru-RU" sz="2400" b="1" dirty="0"/>
              <a:t> мен </a:t>
            </a:r>
            <a:r>
              <a:rPr lang="ru-RU" sz="2400" b="1" dirty="0" err="1"/>
              <a:t>қолдарының</a:t>
            </a:r>
            <a:r>
              <a:rPr lang="ru-RU" sz="2400" b="1" dirty="0"/>
              <a:t>, </a:t>
            </a:r>
            <a:r>
              <a:rPr lang="ru-RU" sz="2400" b="1" dirty="0" err="1"/>
              <a:t>оның</a:t>
            </a:r>
            <a:r>
              <a:rPr lang="ru-RU" sz="2400" b="1" dirty="0"/>
              <a:t> </a:t>
            </a:r>
            <a:r>
              <a:rPr lang="ru-RU" sz="2400" b="1" dirty="0" err="1"/>
              <a:t>ішінде</a:t>
            </a:r>
            <a:r>
              <a:rPr lang="ru-RU" sz="2400" b="1" dirty="0"/>
              <a:t> </a:t>
            </a:r>
            <a:r>
              <a:rPr lang="ru-RU" sz="2400" b="1" dirty="0" err="1"/>
              <a:t>мынадай</a:t>
            </a:r>
            <a:r>
              <a:rPr lang="ru-RU" sz="2400" b="1" dirty="0"/>
              <a:t> </a:t>
            </a:r>
            <a:r>
              <a:rPr lang="ru-RU" sz="2400" b="1" dirty="0" err="1"/>
              <a:t>мәндерді</a:t>
            </a:r>
            <a:r>
              <a:rPr lang="ru-RU" sz="2400" b="1" dirty="0"/>
              <a:t> </a:t>
            </a:r>
            <a:r>
              <a:rPr lang="ru-RU" sz="2400" b="1" dirty="0" err="1"/>
              <a:t>білдіретін</a:t>
            </a:r>
            <a:r>
              <a:rPr lang="ru-RU" sz="2400" b="1" dirty="0"/>
              <a:t> </a:t>
            </a:r>
            <a:r>
              <a:rPr lang="ru-RU" sz="2400" b="1" dirty="0" err="1"/>
              <a:t>таяқшамен</a:t>
            </a:r>
            <a:r>
              <a:rPr lang="ru-RU" sz="2400" b="1" dirty="0"/>
              <a:t> </a:t>
            </a:r>
            <a:r>
              <a:rPr lang="ru-RU" sz="2400" b="1" dirty="0" err="1"/>
              <a:t>жасаған</a:t>
            </a:r>
            <a:r>
              <a:rPr lang="ru-RU" sz="2400" b="1" dirty="0"/>
              <a:t> </a:t>
            </a:r>
            <a:r>
              <a:rPr lang="ru-RU" sz="2400" b="1" dirty="0" err="1"/>
              <a:t>қимылдары</a:t>
            </a:r>
            <a:r>
              <a:rPr lang="ru-RU" sz="2400" b="1" dirty="0"/>
              <a:t>, </a:t>
            </a:r>
            <a:r>
              <a:rPr lang="ru-RU" sz="2400" b="1" dirty="0" err="1"/>
              <a:t>реттеушінің</a:t>
            </a:r>
            <a:r>
              <a:rPr lang="ru-RU" sz="2400" b="1" dirty="0"/>
              <a:t> сигналы </a:t>
            </a:r>
            <a:r>
              <a:rPr lang="ru-RU" sz="2400" b="1" dirty="0" err="1"/>
              <a:t>болып</a:t>
            </a:r>
            <a:r>
              <a:rPr lang="ru-RU" sz="2400" b="1" dirty="0"/>
              <a:t> </a:t>
            </a:r>
            <a:r>
              <a:rPr lang="ru-RU" sz="2400" b="1" dirty="0" err="1"/>
              <a:t>табылады</a:t>
            </a:r>
            <a:r>
              <a:rPr lang="ru-RU" sz="2400" b="1" dirty="0"/>
              <a:t>:</a:t>
            </a:r>
            <a:br>
              <a:rPr lang="ru-RU" sz="2400" b="1" dirty="0"/>
            </a:b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3320"/>
            <a:ext cx="7632848" cy="469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05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 </a:t>
            </a:r>
            <a:r>
              <a:rPr lang="ru-RU" sz="2400" b="1" dirty="0"/>
              <a:t>1) </a:t>
            </a:r>
            <a:r>
              <a:rPr lang="ru-RU" sz="2400" b="1" dirty="0" err="1"/>
              <a:t>қолдары</a:t>
            </a:r>
            <a:r>
              <a:rPr lang="ru-RU" sz="2400" b="1" dirty="0"/>
              <a:t> </a:t>
            </a:r>
            <a:r>
              <a:rPr lang="ru-RU" sz="2400" b="1" dirty="0" err="1"/>
              <a:t>екі</a:t>
            </a:r>
            <a:r>
              <a:rPr lang="ru-RU" sz="2400" b="1" dirty="0"/>
              <a:t> </a:t>
            </a:r>
            <a:r>
              <a:rPr lang="ru-RU" sz="2400" b="1" dirty="0" err="1"/>
              <a:t>жаққа</a:t>
            </a:r>
            <a:r>
              <a:rPr lang="ru-RU" sz="2400" b="1" dirty="0"/>
              <a:t> </a:t>
            </a:r>
            <a:r>
              <a:rPr lang="ru-RU" sz="2400" b="1" dirty="0" err="1"/>
              <a:t>созылған</a:t>
            </a:r>
            <a:r>
              <a:rPr lang="ru-RU" sz="2400" b="1" dirty="0"/>
              <a:t> </a:t>
            </a:r>
            <a:r>
              <a:rPr lang="ru-RU" sz="2400" b="1" dirty="0" err="1"/>
              <a:t>немесе</a:t>
            </a:r>
            <a:r>
              <a:rPr lang="ru-RU" sz="2400" b="1" dirty="0"/>
              <a:t> </a:t>
            </a:r>
            <a:r>
              <a:rPr lang="ru-RU" sz="2400" b="1" dirty="0" err="1"/>
              <a:t>төмен</a:t>
            </a:r>
            <a:r>
              <a:rPr lang="ru-RU" sz="2400" b="1" dirty="0"/>
              <a:t> </a:t>
            </a:r>
            <a:r>
              <a:rPr lang="ru-RU" sz="2400" b="1" dirty="0" err="1"/>
              <a:t>түсірілген</a:t>
            </a:r>
            <a:r>
              <a:rPr lang="ru-RU" sz="2400" b="1" dirty="0"/>
              <a:t>:</a:t>
            </a:r>
            <a:br>
              <a:rPr lang="ru-RU" sz="2400" b="1" dirty="0"/>
            </a:br>
            <a:r>
              <a:rPr lang="ru-RU" sz="2400" b="1" dirty="0"/>
              <a:t>      </a:t>
            </a:r>
            <a:r>
              <a:rPr lang="ru-RU" sz="2400" b="1" dirty="0" err="1"/>
              <a:t>сол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оң</a:t>
            </a:r>
            <a:r>
              <a:rPr lang="ru-RU" sz="2400" b="1" dirty="0"/>
              <a:t> </a:t>
            </a:r>
            <a:r>
              <a:rPr lang="ru-RU" sz="2400" b="1" dirty="0" err="1"/>
              <a:t>бүйір</a:t>
            </a:r>
            <a:r>
              <a:rPr lang="ru-RU" sz="2400" b="1" dirty="0"/>
              <a:t> </a:t>
            </a:r>
            <a:r>
              <a:rPr lang="ru-RU" sz="2400" b="1" dirty="0" err="1"/>
              <a:t>жақтарынан</a:t>
            </a:r>
            <a:r>
              <a:rPr lang="ru-RU" sz="2400" b="1" dirty="0"/>
              <a:t> - </a:t>
            </a:r>
            <a:r>
              <a:rPr lang="ru-RU" sz="2400" b="1" dirty="0" err="1"/>
              <a:t>трамвайға</a:t>
            </a:r>
            <a:r>
              <a:rPr lang="ru-RU" sz="2400" b="1" dirty="0"/>
              <a:t> </a:t>
            </a:r>
            <a:r>
              <a:rPr lang="ru-RU" sz="2400" b="1" dirty="0" err="1"/>
              <a:t>тіке</a:t>
            </a:r>
            <a:r>
              <a:rPr lang="ru-RU" sz="2400" b="1" dirty="0"/>
              <a:t>, </a:t>
            </a:r>
            <a:r>
              <a:rPr lang="ru-RU" sz="2400" b="1" dirty="0" err="1"/>
              <a:t>рельссіз</a:t>
            </a:r>
            <a:r>
              <a:rPr lang="ru-RU" sz="2400" b="1" dirty="0"/>
              <a:t> </a:t>
            </a:r>
            <a:r>
              <a:rPr lang="ru-RU" sz="2400" b="1" dirty="0" err="1"/>
              <a:t>көлік</a:t>
            </a:r>
            <a:r>
              <a:rPr lang="ru-RU" sz="2400" b="1" dirty="0"/>
              <a:t> </a:t>
            </a:r>
            <a:r>
              <a:rPr lang="ru-RU" sz="2400" b="1" dirty="0" err="1"/>
              <a:t>құралдарына</a:t>
            </a:r>
            <a:r>
              <a:rPr lang="ru-RU" sz="2400" b="1" dirty="0"/>
              <a:t> </a:t>
            </a:r>
            <a:r>
              <a:rPr lang="ru-RU" sz="2400" b="1" dirty="0" err="1"/>
              <a:t>тіке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оңға</a:t>
            </a:r>
            <a:r>
              <a:rPr lang="ru-RU" sz="2400" b="1" dirty="0"/>
              <a:t> </a:t>
            </a:r>
            <a:r>
              <a:rPr lang="ru-RU" sz="2400" b="1" dirty="0" err="1"/>
              <a:t>жүруге</a:t>
            </a:r>
            <a:r>
              <a:rPr lang="ru-RU" sz="2400" b="1" dirty="0"/>
              <a:t> </a:t>
            </a:r>
            <a:r>
              <a:rPr lang="ru-RU" sz="2400" b="1" dirty="0" err="1"/>
              <a:t>рұқсат</a:t>
            </a:r>
            <a:r>
              <a:rPr lang="ru-RU" sz="2400" b="1" dirty="0"/>
              <a:t> </a:t>
            </a:r>
            <a:r>
              <a:rPr lang="ru-RU" sz="2400" b="1" dirty="0" err="1"/>
              <a:t>етіледі</a:t>
            </a:r>
            <a:r>
              <a:rPr lang="ru-RU" sz="2400" b="1" dirty="0"/>
              <a:t>, </a:t>
            </a:r>
            <a:r>
              <a:rPr lang="ru-RU" sz="2400" b="1" dirty="0" err="1"/>
              <a:t>жаяу</a:t>
            </a:r>
            <a:r>
              <a:rPr lang="ru-RU" sz="2400" b="1" dirty="0"/>
              <a:t> </a:t>
            </a:r>
            <a:r>
              <a:rPr lang="ru-RU" sz="2400" b="1" dirty="0" err="1"/>
              <a:t>жүргіншілерге</a:t>
            </a:r>
            <a:r>
              <a:rPr lang="ru-RU" sz="2400" b="1" dirty="0"/>
              <a:t> </a:t>
            </a:r>
            <a:r>
              <a:rPr lang="ru-RU" sz="2400" b="1" dirty="0" err="1"/>
              <a:t>жолдың</a:t>
            </a:r>
            <a:r>
              <a:rPr lang="ru-RU" sz="2400" b="1" dirty="0"/>
              <a:t> </a:t>
            </a:r>
            <a:r>
              <a:rPr lang="ru-RU" sz="2400" b="1" dirty="0" err="1"/>
              <a:t>жүру</a:t>
            </a:r>
            <a:r>
              <a:rPr lang="ru-RU" sz="2400" b="1" dirty="0"/>
              <a:t> </a:t>
            </a:r>
            <a:r>
              <a:rPr lang="ru-RU" sz="2400" b="1" dirty="0" err="1"/>
              <a:t>бөлігін</a:t>
            </a:r>
            <a:r>
              <a:rPr lang="ru-RU" sz="2400" b="1" dirty="0"/>
              <a:t> </a:t>
            </a:r>
            <a:r>
              <a:rPr lang="ru-RU" sz="2400" b="1" dirty="0" err="1"/>
              <a:t>кесіп</a:t>
            </a:r>
            <a:r>
              <a:rPr lang="ru-RU" sz="2400" b="1" dirty="0"/>
              <a:t> </a:t>
            </a:r>
            <a:r>
              <a:rPr lang="ru-RU" sz="2400" b="1" dirty="0" err="1"/>
              <a:t>өтуге</a:t>
            </a:r>
            <a:r>
              <a:rPr lang="ru-RU" sz="2400" b="1" dirty="0"/>
              <a:t> </a:t>
            </a:r>
            <a:r>
              <a:rPr lang="ru-RU" sz="2400" b="1" dirty="0" err="1"/>
              <a:t>рұқсат</a:t>
            </a:r>
            <a:r>
              <a:rPr lang="ru-RU" sz="2400" b="1" dirty="0"/>
              <a:t> </a:t>
            </a:r>
            <a:r>
              <a:rPr lang="ru-RU" sz="2400" b="1" dirty="0" err="1"/>
              <a:t>етіледі</a:t>
            </a:r>
            <a:r>
              <a:rPr lang="ru-RU" sz="2400" b="1" dirty="0"/>
              <a:t>;</a:t>
            </a:r>
            <a:br>
              <a:rPr lang="ru-RU" sz="2400" b="1" dirty="0"/>
            </a:br>
            <a:r>
              <a:rPr lang="ru-RU" sz="2400" b="1" dirty="0"/>
              <a:t>      </a:t>
            </a:r>
            <a:r>
              <a:rPr lang="ru-RU" sz="2400" b="1" dirty="0" err="1"/>
              <a:t>кеуде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арқа</a:t>
            </a:r>
            <a:r>
              <a:rPr lang="ru-RU" sz="2400" b="1" dirty="0"/>
              <a:t> </a:t>
            </a:r>
            <a:r>
              <a:rPr lang="ru-RU" sz="2400" b="1" dirty="0" err="1"/>
              <a:t>жағынан</a:t>
            </a:r>
            <a:r>
              <a:rPr lang="ru-RU" sz="2400" b="1" dirty="0"/>
              <a:t> - </a:t>
            </a:r>
            <a:r>
              <a:rPr lang="ru-RU" sz="2400" b="1" dirty="0" err="1"/>
              <a:t>барлық</a:t>
            </a:r>
            <a:r>
              <a:rPr lang="ru-RU" sz="2400" b="1" dirty="0"/>
              <a:t> </a:t>
            </a:r>
            <a:r>
              <a:rPr lang="ru-RU" sz="2400" b="1" dirty="0" err="1"/>
              <a:t>көлік</a:t>
            </a:r>
            <a:r>
              <a:rPr lang="ru-RU" sz="2400" b="1" dirty="0"/>
              <a:t> </a:t>
            </a:r>
            <a:r>
              <a:rPr lang="ru-RU" sz="2400" b="1" dirty="0" err="1"/>
              <a:t>құралдарының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жаяу</a:t>
            </a:r>
            <a:r>
              <a:rPr lang="ru-RU" sz="2400" b="1" dirty="0"/>
              <a:t> </a:t>
            </a:r>
            <a:r>
              <a:rPr lang="ru-RU" sz="2400" b="1" dirty="0" err="1"/>
              <a:t>жүргіншілердің</a:t>
            </a:r>
            <a:r>
              <a:rPr lang="ru-RU" sz="2400" b="1" dirty="0"/>
              <a:t> </a:t>
            </a:r>
            <a:r>
              <a:rPr lang="ru-RU" sz="2400" b="1" dirty="0" err="1"/>
              <a:t>жүруіне</a:t>
            </a:r>
            <a:r>
              <a:rPr lang="ru-RU" sz="2400" b="1" dirty="0"/>
              <a:t> </a:t>
            </a:r>
            <a:r>
              <a:rPr lang="ru-RU" sz="2400" b="1" dirty="0" err="1"/>
              <a:t>тыйым</a:t>
            </a:r>
            <a:r>
              <a:rPr lang="ru-RU" sz="2400" b="1" dirty="0"/>
              <a:t> </a:t>
            </a:r>
            <a:r>
              <a:rPr lang="ru-RU" sz="2400" b="1" dirty="0" err="1"/>
              <a:t>салынады</a:t>
            </a:r>
            <a:r>
              <a:rPr lang="ru-RU" sz="2400" b="1" dirty="0"/>
              <a:t>;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32" y="2948311"/>
            <a:ext cx="64135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7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2) </a:t>
            </a:r>
            <a:r>
              <a:rPr lang="ru-RU" sz="2000" b="1" dirty="0" err="1"/>
              <a:t>оң</a:t>
            </a:r>
            <a:r>
              <a:rPr lang="ru-RU" sz="2000" b="1" dirty="0"/>
              <a:t> </a:t>
            </a:r>
            <a:r>
              <a:rPr lang="ru-RU" sz="2000" b="1" dirty="0" err="1"/>
              <a:t>қол</a:t>
            </a:r>
            <a:r>
              <a:rPr lang="ru-RU" sz="2000" b="1" dirty="0"/>
              <a:t> </a:t>
            </a:r>
            <a:r>
              <a:rPr lang="ru-RU" sz="2000" b="1" dirty="0" err="1"/>
              <a:t>алға</a:t>
            </a:r>
            <a:r>
              <a:rPr lang="ru-RU" sz="2000" b="1" dirty="0"/>
              <a:t> </a:t>
            </a:r>
            <a:r>
              <a:rPr lang="ru-RU" sz="2000" b="1" dirty="0" err="1"/>
              <a:t>созылған</a:t>
            </a:r>
            <a:r>
              <a:rPr lang="ru-RU" sz="2000" b="1" dirty="0"/>
              <a:t>:</a:t>
            </a:r>
            <a:br>
              <a:rPr lang="ru-RU" sz="2000" b="1" dirty="0"/>
            </a:br>
            <a:r>
              <a:rPr lang="ru-RU" sz="2000" b="1" dirty="0"/>
              <a:t>      </a:t>
            </a:r>
            <a:r>
              <a:rPr lang="ru-RU" sz="2000" b="1" dirty="0" err="1"/>
              <a:t>сол</a:t>
            </a:r>
            <a:r>
              <a:rPr lang="ru-RU" sz="2000" b="1" dirty="0"/>
              <a:t> </a:t>
            </a:r>
            <a:r>
              <a:rPr lang="ru-RU" sz="2000" b="1" dirty="0" err="1"/>
              <a:t>бүйір</a:t>
            </a:r>
            <a:r>
              <a:rPr lang="ru-RU" sz="2000" b="1" dirty="0"/>
              <a:t> </a:t>
            </a:r>
            <a:r>
              <a:rPr lang="ru-RU" sz="2000" b="1" dirty="0" err="1"/>
              <a:t>жақтан</a:t>
            </a:r>
            <a:r>
              <a:rPr lang="ru-RU" sz="2000" b="1" dirty="0"/>
              <a:t> - </a:t>
            </a:r>
            <a:r>
              <a:rPr lang="ru-RU" sz="2000" b="1" dirty="0" err="1"/>
              <a:t>трамвайға</a:t>
            </a:r>
            <a:r>
              <a:rPr lang="ru-RU" sz="2000" b="1" dirty="0"/>
              <a:t> </a:t>
            </a:r>
            <a:r>
              <a:rPr lang="ru-RU" sz="2000" b="1" dirty="0" err="1"/>
              <a:t>солға</a:t>
            </a:r>
            <a:r>
              <a:rPr lang="ru-RU" sz="2000" b="1" dirty="0"/>
              <a:t>, </a:t>
            </a:r>
            <a:r>
              <a:rPr lang="ru-RU" sz="2000" b="1" dirty="0" err="1"/>
              <a:t>рельссіз</a:t>
            </a:r>
            <a:r>
              <a:rPr lang="ru-RU" sz="2000" b="1" dirty="0"/>
              <a:t> </a:t>
            </a:r>
            <a:r>
              <a:rPr lang="ru-RU" sz="2000" b="1" dirty="0" err="1"/>
              <a:t>көлік</a:t>
            </a:r>
            <a:r>
              <a:rPr lang="ru-RU" sz="2000" b="1" dirty="0"/>
              <a:t> </a:t>
            </a:r>
            <a:r>
              <a:rPr lang="ru-RU" sz="2000" b="1" dirty="0" err="1"/>
              <a:t>құралдарына</a:t>
            </a:r>
            <a:r>
              <a:rPr lang="ru-RU" sz="2000" b="1" dirty="0"/>
              <a:t> </a:t>
            </a:r>
            <a:r>
              <a:rPr lang="ru-RU" sz="2000" b="1" dirty="0" err="1"/>
              <a:t>барлық</a:t>
            </a:r>
            <a:r>
              <a:rPr lang="ru-RU" sz="2000" b="1" dirty="0"/>
              <a:t> </a:t>
            </a:r>
            <a:r>
              <a:rPr lang="ru-RU" sz="2000" b="1" dirty="0" err="1"/>
              <a:t>бағыттарда</a:t>
            </a:r>
            <a:r>
              <a:rPr lang="ru-RU" sz="2000" b="1" dirty="0"/>
              <a:t> </a:t>
            </a:r>
            <a:r>
              <a:rPr lang="ru-RU" sz="2000" b="1" dirty="0" err="1"/>
              <a:t>жүруге</a:t>
            </a:r>
            <a:r>
              <a:rPr lang="ru-RU" sz="2000" b="1" dirty="0"/>
              <a:t> </a:t>
            </a:r>
            <a:r>
              <a:rPr lang="ru-RU" sz="2000" b="1" dirty="0" err="1"/>
              <a:t>рұқсат</a:t>
            </a:r>
            <a:r>
              <a:rPr lang="ru-RU" sz="2000" b="1" dirty="0"/>
              <a:t> </a:t>
            </a:r>
            <a:r>
              <a:rPr lang="ru-RU" sz="2000" b="1" dirty="0" err="1"/>
              <a:t>етіледі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ru-RU" sz="2000" b="1" dirty="0"/>
              <a:t>      </a:t>
            </a:r>
            <a:r>
              <a:rPr lang="ru-RU" sz="2000" b="1" dirty="0" err="1"/>
              <a:t>кеуде</a:t>
            </a:r>
            <a:r>
              <a:rPr lang="ru-RU" sz="2000" b="1" dirty="0"/>
              <a:t> </a:t>
            </a:r>
            <a:r>
              <a:rPr lang="ru-RU" sz="2000" b="1" dirty="0" err="1"/>
              <a:t>жағынан</a:t>
            </a:r>
            <a:r>
              <a:rPr lang="ru-RU" sz="2000" b="1" dirty="0"/>
              <a:t> - </a:t>
            </a:r>
            <a:r>
              <a:rPr lang="ru-RU" sz="2000" b="1" dirty="0" err="1"/>
              <a:t>барлық</a:t>
            </a:r>
            <a:r>
              <a:rPr lang="ru-RU" sz="2000" b="1" dirty="0"/>
              <a:t> </a:t>
            </a:r>
            <a:r>
              <a:rPr lang="ru-RU" sz="2000" b="1" dirty="0" err="1"/>
              <a:t>көлік</a:t>
            </a:r>
            <a:r>
              <a:rPr lang="ru-RU" sz="2000" b="1" dirty="0"/>
              <a:t> </a:t>
            </a:r>
            <a:r>
              <a:rPr lang="ru-RU" sz="2000" b="1" dirty="0" err="1"/>
              <a:t>құралдарына</a:t>
            </a:r>
            <a:r>
              <a:rPr lang="ru-RU" sz="2000" b="1" dirty="0"/>
              <a:t> тек </a:t>
            </a:r>
            <a:r>
              <a:rPr lang="ru-RU" sz="2000" b="1" dirty="0" err="1"/>
              <a:t>қана</a:t>
            </a:r>
            <a:r>
              <a:rPr lang="ru-RU" sz="2000" b="1" dirty="0"/>
              <a:t> </a:t>
            </a:r>
            <a:r>
              <a:rPr lang="ru-RU" sz="2000" b="1" dirty="0" err="1"/>
              <a:t>оңға</a:t>
            </a:r>
            <a:r>
              <a:rPr lang="ru-RU" sz="2000" b="1" dirty="0"/>
              <a:t> </a:t>
            </a:r>
            <a:r>
              <a:rPr lang="ru-RU" sz="2000" b="1" dirty="0" err="1"/>
              <a:t>жүру</a:t>
            </a:r>
            <a:r>
              <a:rPr lang="ru-RU" sz="2000" b="1" dirty="0"/>
              <a:t> </a:t>
            </a:r>
            <a:r>
              <a:rPr lang="ru-RU" sz="2000" b="1" dirty="0" err="1"/>
              <a:t>рұқсат</a:t>
            </a:r>
            <a:r>
              <a:rPr lang="ru-RU" sz="2000" b="1" dirty="0"/>
              <a:t> </a:t>
            </a:r>
            <a:r>
              <a:rPr lang="ru-RU" sz="2000" b="1" dirty="0" err="1"/>
              <a:t>етіледі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ru-RU" sz="2000" b="1" dirty="0"/>
              <a:t>      </a:t>
            </a:r>
            <a:r>
              <a:rPr lang="ru-RU" sz="2000" b="1" dirty="0" err="1"/>
              <a:t>оң</a:t>
            </a:r>
            <a:r>
              <a:rPr lang="ru-RU" sz="2000" b="1" dirty="0"/>
              <a:t> </a:t>
            </a:r>
            <a:r>
              <a:rPr lang="ru-RU" sz="2000" b="1" dirty="0" err="1"/>
              <a:t>бүйір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арқа</a:t>
            </a:r>
            <a:r>
              <a:rPr lang="ru-RU" sz="2000" b="1" dirty="0"/>
              <a:t> </a:t>
            </a:r>
            <a:r>
              <a:rPr lang="ru-RU" sz="2000" b="1" dirty="0" err="1"/>
              <a:t>жағынан</a:t>
            </a:r>
            <a:r>
              <a:rPr lang="ru-RU" sz="2000" b="1" dirty="0"/>
              <a:t> - </a:t>
            </a:r>
            <a:r>
              <a:rPr lang="ru-RU" sz="2000" b="1" dirty="0" err="1"/>
              <a:t>барлық</a:t>
            </a:r>
            <a:r>
              <a:rPr lang="ru-RU" sz="2000" b="1" dirty="0"/>
              <a:t> </a:t>
            </a:r>
            <a:r>
              <a:rPr lang="ru-RU" sz="2000" b="1" dirty="0" err="1"/>
              <a:t>көлік</a:t>
            </a:r>
            <a:r>
              <a:rPr lang="ru-RU" sz="2000" b="1" dirty="0"/>
              <a:t> </a:t>
            </a:r>
            <a:r>
              <a:rPr lang="ru-RU" sz="2000" b="1" dirty="0" err="1"/>
              <a:t>құралдарына</a:t>
            </a:r>
            <a:r>
              <a:rPr lang="ru-RU" sz="2000" b="1" dirty="0"/>
              <a:t> </a:t>
            </a:r>
            <a:r>
              <a:rPr lang="ru-RU" sz="2000" b="1" dirty="0" err="1"/>
              <a:t>жүруге</a:t>
            </a:r>
            <a:r>
              <a:rPr lang="ru-RU" sz="2000" b="1" dirty="0"/>
              <a:t> </a:t>
            </a:r>
            <a:r>
              <a:rPr lang="ru-RU" sz="2000" b="1" dirty="0" err="1"/>
              <a:t>тыйым</a:t>
            </a:r>
            <a:r>
              <a:rPr lang="ru-RU" sz="2000" b="1" dirty="0"/>
              <a:t> </a:t>
            </a:r>
            <a:r>
              <a:rPr lang="ru-RU" sz="2000" b="1" dirty="0" err="1"/>
              <a:t>салынады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ru-RU" sz="2000" b="1" dirty="0"/>
              <a:t>      </a:t>
            </a:r>
            <a:r>
              <a:rPr lang="ru-RU" sz="2000" b="1" dirty="0" err="1"/>
              <a:t>жаяу</a:t>
            </a:r>
            <a:r>
              <a:rPr lang="ru-RU" sz="2000" b="1" dirty="0"/>
              <a:t> </a:t>
            </a:r>
            <a:r>
              <a:rPr lang="ru-RU" sz="2000" b="1" dirty="0" err="1"/>
              <a:t>жүргіншілерге</a:t>
            </a:r>
            <a:r>
              <a:rPr lang="ru-RU" sz="2000" b="1" dirty="0"/>
              <a:t> </a:t>
            </a:r>
            <a:r>
              <a:rPr lang="ru-RU" sz="2000" b="1" dirty="0" err="1"/>
              <a:t>жолдың</a:t>
            </a:r>
            <a:r>
              <a:rPr lang="ru-RU" sz="2000" b="1" dirty="0"/>
              <a:t> </a:t>
            </a:r>
            <a:r>
              <a:rPr lang="ru-RU" sz="2000" b="1" dirty="0" err="1"/>
              <a:t>жүру</a:t>
            </a:r>
            <a:r>
              <a:rPr lang="ru-RU" sz="2000" b="1" dirty="0"/>
              <a:t> </a:t>
            </a:r>
            <a:r>
              <a:rPr lang="ru-RU" sz="2000" b="1" dirty="0" err="1"/>
              <a:t>бөлігін</a:t>
            </a:r>
            <a:r>
              <a:rPr lang="ru-RU" sz="2000" b="1" dirty="0"/>
              <a:t> </a:t>
            </a:r>
            <a:r>
              <a:rPr lang="ru-RU" sz="2000" b="1" dirty="0" err="1"/>
              <a:t>кесіп</a:t>
            </a:r>
            <a:r>
              <a:rPr lang="ru-RU" sz="2000" b="1" dirty="0"/>
              <a:t> </a:t>
            </a:r>
            <a:r>
              <a:rPr lang="ru-RU" sz="2000" b="1" dirty="0" err="1"/>
              <a:t>өтуге</a:t>
            </a:r>
            <a:r>
              <a:rPr lang="ru-RU" sz="2000" b="1" dirty="0"/>
              <a:t> </a:t>
            </a:r>
            <a:r>
              <a:rPr lang="ru-RU" sz="2000" b="1" dirty="0" err="1"/>
              <a:t>реттеушінің</a:t>
            </a:r>
            <a:r>
              <a:rPr lang="ru-RU" sz="2000" b="1" dirty="0"/>
              <a:t> арт </a:t>
            </a:r>
            <a:r>
              <a:rPr lang="ru-RU" sz="2000" b="1" dirty="0" err="1"/>
              <a:t>жағынан</a:t>
            </a:r>
            <a:r>
              <a:rPr lang="ru-RU" sz="2000" b="1" dirty="0"/>
              <a:t> </a:t>
            </a:r>
            <a:r>
              <a:rPr lang="ru-RU" sz="2000" b="1" dirty="0" err="1"/>
              <a:t>рұқсат</a:t>
            </a:r>
            <a:r>
              <a:rPr lang="ru-RU" sz="2000" b="1" dirty="0"/>
              <a:t> </a:t>
            </a:r>
            <a:r>
              <a:rPr lang="ru-RU" sz="2000" b="1" dirty="0" err="1"/>
              <a:t>етіледі</a:t>
            </a:r>
            <a:r>
              <a:rPr lang="ru-RU" sz="2000" b="1" dirty="0"/>
              <a:t>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8" y="2852936"/>
            <a:ext cx="7739000" cy="386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42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 </a:t>
            </a:r>
            <a:r>
              <a:rPr lang="ru-RU" sz="2400" b="1" dirty="0"/>
              <a:t>3) </a:t>
            </a:r>
            <a:r>
              <a:rPr lang="ru-RU" sz="2400" b="1" dirty="0" err="1"/>
              <a:t>қол</a:t>
            </a:r>
            <a:r>
              <a:rPr lang="ru-RU" sz="2400" b="1" dirty="0"/>
              <a:t> </a:t>
            </a:r>
            <a:r>
              <a:rPr lang="ru-RU" sz="2400" b="1" dirty="0" err="1"/>
              <a:t>жоғары</a:t>
            </a:r>
            <a:r>
              <a:rPr lang="ru-RU" sz="2400" b="1" dirty="0"/>
              <a:t> </a:t>
            </a:r>
            <a:r>
              <a:rPr lang="ru-RU" sz="2400" b="1" dirty="0" err="1"/>
              <a:t>көтерілген</a:t>
            </a:r>
            <a:r>
              <a:rPr lang="ru-RU" sz="2400" b="1" dirty="0"/>
              <a:t>:</a:t>
            </a:r>
            <a:br>
              <a:rPr lang="ru-RU" sz="2400" b="1" dirty="0"/>
            </a:br>
            <a:r>
              <a:rPr lang="ru-RU" sz="2400" b="1" dirty="0"/>
              <a:t>      осы </a:t>
            </a:r>
            <a:r>
              <a:rPr lang="ru-RU" sz="2400" b="1" dirty="0" err="1"/>
              <a:t>бөлімнің</a:t>
            </a:r>
            <a:r>
              <a:rPr lang="ru-RU" sz="2400" b="1" dirty="0"/>
              <a:t> 14-тармағында </a:t>
            </a:r>
            <a:r>
              <a:rPr lang="ru-RU" sz="2400" b="1" dirty="0" err="1"/>
              <a:t>көзделген</a:t>
            </a:r>
            <a:r>
              <a:rPr lang="ru-RU" sz="2400" b="1" dirty="0"/>
              <a:t> </a:t>
            </a:r>
            <a:r>
              <a:rPr lang="ru-RU" sz="2400" b="1" dirty="0" err="1"/>
              <a:t>жағдайлардан</a:t>
            </a:r>
            <a:r>
              <a:rPr lang="ru-RU" sz="2400" b="1" dirty="0"/>
              <a:t> </a:t>
            </a:r>
            <a:r>
              <a:rPr lang="ru-RU" sz="2400" b="1" dirty="0" err="1"/>
              <a:t>басқа</a:t>
            </a:r>
            <a:r>
              <a:rPr lang="ru-RU" sz="2400" b="1" dirty="0"/>
              <a:t> </a:t>
            </a:r>
            <a:r>
              <a:rPr lang="ru-RU" sz="2400" b="1" dirty="0" err="1"/>
              <a:t>барлық</a:t>
            </a:r>
            <a:r>
              <a:rPr lang="ru-RU" sz="2400" b="1" dirty="0"/>
              <a:t> </a:t>
            </a:r>
            <a:r>
              <a:rPr lang="ru-RU" sz="2400" b="1" dirty="0" err="1"/>
              <a:t>көлік</a:t>
            </a:r>
            <a:r>
              <a:rPr lang="ru-RU" sz="2400" b="1" dirty="0"/>
              <a:t> </a:t>
            </a:r>
            <a:r>
              <a:rPr lang="ru-RU" sz="2400" b="1" dirty="0" err="1"/>
              <a:t>құралдары</a:t>
            </a:r>
            <a:r>
              <a:rPr lang="ru-RU" sz="2400" b="1" dirty="0"/>
              <a:t> мен </a:t>
            </a:r>
            <a:r>
              <a:rPr lang="ru-RU" sz="2400" b="1" dirty="0" err="1"/>
              <a:t>жаяу</a:t>
            </a:r>
            <a:r>
              <a:rPr lang="ru-RU" sz="2400" b="1" dirty="0"/>
              <a:t> </a:t>
            </a:r>
            <a:r>
              <a:rPr lang="ru-RU" sz="2400" b="1" dirty="0" err="1"/>
              <a:t>жүргіншілердің</a:t>
            </a:r>
            <a:r>
              <a:rPr lang="ru-RU" sz="2400" b="1" dirty="0"/>
              <a:t> </a:t>
            </a:r>
            <a:r>
              <a:rPr lang="ru-RU" sz="2400" b="1" dirty="0" err="1"/>
              <a:t>барлық</a:t>
            </a:r>
            <a:r>
              <a:rPr lang="ru-RU" sz="2400" b="1" dirty="0"/>
              <a:t> </a:t>
            </a:r>
            <a:r>
              <a:rPr lang="ru-RU" sz="2400" b="1" dirty="0" err="1"/>
              <a:t>бағытта</a:t>
            </a:r>
            <a:r>
              <a:rPr lang="ru-RU" sz="2400" b="1" dirty="0"/>
              <a:t> </a:t>
            </a:r>
            <a:r>
              <a:rPr lang="ru-RU" sz="2400" b="1" dirty="0" err="1"/>
              <a:t>жүруіне</a:t>
            </a:r>
            <a:r>
              <a:rPr lang="ru-RU" sz="2400" b="1" dirty="0"/>
              <a:t> </a:t>
            </a:r>
            <a:r>
              <a:rPr lang="ru-RU" sz="2400" b="1" dirty="0" err="1"/>
              <a:t>тыйым</a:t>
            </a:r>
            <a:r>
              <a:rPr lang="ru-RU" sz="2400" b="1" dirty="0"/>
              <a:t> </a:t>
            </a:r>
            <a:r>
              <a:rPr lang="ru-RU" sz="2400" b="1" dirty="0" err="1"/>
              <a:t>салынады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      </a:t>
            </a:r>
            <a:r>
              <a:rPr lang="ru-RU" sz="2400" b="1" dirty="0" err="1"/>
              <a:t>Реттеуші</a:t>
            </a:r>
            <a:r>
              <a:rPr lang="ru-RU" sz="2400" b="1" dirty="0"/>
              <a:t> </a:t>
            </a:r>
            <a:r>
              <a:rPr lang="ru-RU" sz="2400" b="1" dirty="0" err="1"/>
              <a:t>қол</a:t>
            </a:r>
            <a:r>
              <a:rPr lang="ru-RU" sz="2400" b="1" dirty="0"/>
              <a:t> </a:t>
            </a:r>
            <a:r>
              <a:rPr lang="ru-RU" sz="2400" b="1" dirty="0" err="1"/>
              <a:t>қимылдарымен</a:t>
            </a:r>
            <a:r>
              <a:rPr lang="ru-RU" sz="2400" b="1" dirty="0"/>
              <a:t> </a:t>
            </a:r>
            <a:r>
              <a:rPr lang="ru-RU" sz="2400" b="1" dirty="0" err="1"/>
              <a:t>жүргізушілерге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жаяу</a:t>
            </a:r>
            <a:r>
              <a:rPr lang="ru-RU" sz="2400" b="1" dirty="0"/>
              <a:t> </a:t>
            </a:r>
            <a:r>
              <a:rPr lang="ru-RU" sz="2400" b="1" dirty="0" err="1"/>
              <a:t>жүргіншілерге</a:t>
            </a:r>
            <a:r>
              <a:rPr lang="ru-RU" sz="2400" b="1" dirty="0"/>
              <a:t> </a:t>
            </a:r>
            <a:r>
              <a:rPr lang="ru-RU" sz="2400" b="1" dirty="0" err="1"/>
              <a:t>түсінікті</a:t>
            </a:r>
            <a:r>
              <a:rPr lang="ru-RU" sz="2400" b="1" dirty="0"/>
              <a:t> </a:t>
            </a:r>
            <a:r>
              <a:rPr lang="ru-RU" sz="2400" b="1" dirty="0" err="1"/>
              <a:t>басқа</a:t>
            </a:r>
            <a:r>
              <a:rPr lang="ru-RU" sz="2400" b="1" dirty="0"/>
              <a:t> да </a:t>
            </a:r>
            <a:r>
              <a:rPr lang="ru-RU" sz="2400" b="1" dirty="0" err="1"/>
              <a:t>сигналдар</a:t>
            </a:r>
            <a:r>
              <a:rPr lang="ru-RU" sz="2400" b="1" dirty="0"/>
              <a:t> </a:t>
            </a:r>
            <a:r>
              <a:rPr lang="ru-RU" sz="2400" b="1" dirty="0" err="1"/>
              <a:t>беруі</a:t>
            </a:r>
            <a:r>
              <a:rPr lang="ru-RU" sz="2400" b="1" dirty="0"/>
              <a:t> </a:t>
            </a:r>
            <a:r>
              <a:rPr lang="ru-RU" sz="2400" b="1" dirty="0" err="1"/>
              <a:t>мүмкін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      </a:t>
            </a:r>
            <a:r>
              <a:rPr lang="ru-RU" sz="2400" b="1" dirty="0" err="1"/>
              <a:t>Сигналдар</a:t>
            </a:r>
            <a:r>
              <a:rPr lang="ru-RU" sz="2400" b="1" dirty="0"/>
              <a:t> </a:t>
            </a:r>
            <a:r>
              <a:rPr lang="ru-RU" sz="2400" b="1" dirty="0" err="1"/>
              <a:t>жақсы</a:t>
            </a:r>
            <a:r>
              <a:rPr lang="ru-RU" sz="2400" b="1" dirty="0"/>
              <a:t> </a:t>
            </a:r>
            <a:r>
              <a:rPr lang="ru-RU" sz="2400" b="1" dirty="0" err="1"/>
              <a:t>көрінуі</a:t>
            </a:r>
            <a:r>
              <a:rPr lang="ru-RU" sz="2400" b="1" dirty="0"/>
              <a:t> </a:t>
            </a:r>
            <a:r>
              <a:rPr lang="ru-RU" sz="2400" b="1" dirty="0" err="1"/>
              <a:t>үшін</a:t>
            </a:r>
            <a:r>
              <a:rPr lang="ru-RU" sz="2400" b="1" dirty="0"/>
              <a:t> </a:t>
            </a:r>
            <a:r>
              <a:rPr lang="ru-RU" sz="2400" b="1" dirty="0" err="1"/>
              <a:t>реттеуші</a:t>
            </a:r>
            <a:r>
              <a:rPr lang="ru-RU" sz="2400" b="1" dirty="0"/>
              <a:t> </a:t>
            </a:r>
            <a:r>
              <a:rPr lang="ru-RU" sz="2400" b="1" dirty="0" err="1"/>
              <a:t>таяқшаны</a:t>
            </a:r>
            <a:r>
              <a:rPr lang="ru-RU" sz="2400" b="1" dirty="0"/>
              <a:t> </a:t>
            </a:r>
            <a:r>
              <a:rPr lang="ru-RU" sz="2400" b="1" dirty="0" err="1"/>
              <a:t>немесе</a:t>
            </a:r>
            <a:r>
              <a:rPr lang="ru-RU" sz="2400" b="1" dirty="0"/>
              <a:t> </a:t>
            </a:r>
            <a:r>
              <a:rPr lang="ru-RU" sz="2400" b="1" dirty="0" err="1"/>
              <a:t>қызыл</a:t>
            </a:r>
            <a:r>
              <a:rPr lang="ru-RU" sz="2400" b="1" dirty="0"/>
              <a:t> сигналы бар </a:t>
            </a:r>
            <a:r>
              <a:rPr lang="ru-RU" sz="2400" b="1" dirty="0" err="1"/>
              <a:t>дискіні</a:t>
            </a:r>
            <a:r>
              <a:rPr lang="ru-RU" sz="2400" b="1" dirty="0"/>
              <a:t> (</a:t>
            </a:r>
            <a:r>
              <a:rPr lang="ru-RU" sz="2400" b="1" dirty="0" err="1"/>
              <a:t>жарық</a:t>
            </a:r>
            <a:r>
              <a:rPr lang="ru-RU" sz="2400" b="1" dirty="0"/>
              <a:t> </a:t>
            </a:r>
            <a:r>
              <a:rPr lang="ru-RU" sz="2400" b="1" dirty="0" err="1"/>
              <a:t>шағылыстырғышты</a:t>
            </a:r>
            <a:r>
              <a:rPr lang="ru-RU" sz="2400" b="1" dirty="0"/>
              <a:t>) </a:t>
            </a:r>
            <a:r>
              <a:rPr lang="ru-RU" sz="2400" b="1" dirty="0" err="1"/>
              <a:t>қолдануы</a:t>
            </a:r>
            <a:r>
              <a:rPr lang="ru-RU" sz="2400" b="1" dirty="0"/>
              <a:t> </a:t>
            </a:r>
            <a:r>
              <a:rPr lang="ru-RU" sz="2400" b="1" dirty="0" err="1"/>
              <a:t>мүмкін</a:t>
            </a:r>
            <a:r>
              <a:rPr lang="ru-RU" sz="2400" b="1" dirty="0"/>
              <a:t>.</a:t>
            </a:r>
            <a:br>
              <a:rPr lang="ru-RU" sz="2400" b="1" dirty="0"/>
            </a:b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4752528" cy="307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86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10241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7736"/>
            <a:ext cx="527480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45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4624"/>
            <a:ext cx="856895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 </a:t>
            </a:r>
            <a:r>
              <a:rPr lang="ru-RU" sz="2000" b="1" dirty="0"/>
              <a:t>11. </a:t>
            </a:r>
            <a:r>
              <a:rPr lang="ru-RU" sz="2000" b="1" dirty="0" err="1"/>
              <a:t>Көлік</a:t>
            </a:r>
            <a:r>
              <a:rPr lang="ru-RU" sz="2000" b="1" dirty="0"/>
              <a:t> </a:t>
            </a:r>
            <a:r>
              <a:rPr lang="ru-RU" sz="2000" b="1" dirty="0" err="1"/>
              <a:t>құралының</a:t>
            </a:r>
            <a:r>
              <a:rPr lang="ru-RU" sz="2000" b="1" dirty="0"/>
              <a:t> </a:t>
            </a:r>
            <a:r>
              <a:rPr lang="ru-RU" sz="2000" b="1" dirty="0" err="1"/>
              <a:t>тоқтауын</a:t>
            </a:r>
            <a:r>
              <a:rPr lang="ru-RU" sz="2000" b="1" dirty="0"/>
              <a:t> </a:t>
            </a:r>
            <a:r>
              <a:rPr lang="ru-RU" sz="2000" b="1" dirty="0" err="1"/>
              <a:t>талап</a:t>
            </a:r>
            <a:r>
              <a:rPr lang="ru-RU" sz="2000" b="1" dirty="0"/>
              <a:t> </a:t>
            </a:r>
            <a:r>
              <a:rPr lang="ru-RU" sz="2000" b="1" dirty="0" err="1"/>
              <a:t>ету</a:t>
            </a:r>
            <a:r>
              <a:rPr lang="ru-RU" sz="2000" b="1" dirty="0"/>
              <a:t> </a:t>
            </a:r>
            <a:r>
              <a:rPr lang="ru-RU" sz="2000" b="1" dirty="0" err="1"/>
              <a:t>дауыс</a:t>
            </a:r>
            <a:r>
              <a:rPr lang="ru-RU" sz="2000" b="1" dirty="0"/>
              <a:t> </a:t>
            </a:r>
            <a:r>
              <a:rPr lang="ru-RU" sz="2000" b="1" dirty="0" err="1"/>
              <a:t>күшейткіш</a:t>
            </a:r>
            <a:r>
              <a:rPr lang="ru-RU" sz="2000" b="1" dirty="0"/>
              <a:t> </a:t>
            </a:r>
            <a:r>
              <a:rPr lang="ru-RU" sz="2000" b="1" dirty="0" err="1"/>
              <a:t>құрылғысының</a:t>
            </a:r>
            <a:r>
              <a:rPr lang="ru-RU" sz="2000" b="1" dirty="0"/>
              <a:t> </a:t>
            </a:r>
            <a:r>
              <a:rPr lang="ru-RU" sz="2000" b="1" dirty="0" err="1"/>
              <a:t>көмегімен</a:t>
            </a:r>
            <a:r>
              <a:rPr lang="ru-RU" sz="2000" b="1" dirty="0"/>
              <a:t>, </a:t>
            </a:r>
            <a:r>
              <a:rPr lang="ru-RU" sz="2000" b="1" dirty="0" err="1"/>
              <a:t>ысқырып</a:t>
            </a:r>
            <a:r>
              <a:rPr lang="ru-RU" sz="2000" b="1" dirty="0"/>
              <a:t> сигнал </a:t>
            </a:r>
            <a:r>
              <a:rPr lang="ru-RU" sz="2000" b="1" dirty="0" err="1"/>
              <a:t>берумен</a:t>
            </a:r>
            <a:r>
              <a:rPr lang="ru-RU" sz="2000" b="1" dirty="0"/>
              <a:t> </a:t>
            </a:r>
            <a:r>
              <a:rPr lang="ru-RU" sz="2000" b="1" dirty="0" err="1"/>
              <a:t>бір</a:t>
            </a:r>
            <a:r>
              <a:rPr lang="ru-RU" sz="2000" b="1" dirty="0"/>
              <a:t> </a:t>
            </a:r>
            <a:r>
              <a:rPr lang="ru-RU" sz="2000" b="1" dirty="0" err="1"/>
              <a:t>мезгілде</a:t>
            </a:r>
            <a:r>
              <a:rPr lang="ru-RU" sz="2000" b="1" dirty="0"/>
              <a:t> </a:t>
            </a:r>
            <a:r>
              <a:rPr lang="ru-RU" sz="2000" b="1" dirty="0" err="1"/>
              <a:t>жүргізушіге</a:t>
            </a:r>
            <a:r>
              <a:rPr lang="ru-RU" sz="2000" b="1" dirty="0"/>
              <a:t> </a:t>
            </a:r>
            <a:r>
              <a:rPr lang="ru-RU" sz="2000" b="1" dirty="0" err="1"/>
              <a:t>түсінікті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орындалуы</a:t>
            </a:r>
            <a:r>
              <a:rPr lang="ru-RU" sz="2000" b="1" dirty="0"/>
              <a:t> </a:t>
            </a:r>
            <a:r>
              <a:rPr lang="ru-RU" sz="2000" b="1" dirty="0" err="1"/>
              <a:t>авариялық</a:t>
            </a:r>
            <a:r>
              <a:rPr lang="ru-RU" sz="2000" b="1" dirty="0"/>
              <a:t> </a:t>
            </a:r>
            <a:r>
              <a:rPr lang="ru-RU" sz="2000" b="1" dirty="0" err="1"/>
              <a:t>жағдай</a:t>
            </a:r>
            <a:r>
              <a:rPr lang="ru-RU" sz="2000" b="1" dirty="0"/>
              <a:t> </a:t>
            </a:r>
            <a:r>
              <a:rPr lang="ru-RU" sz="2000" b="1" dirty="0" err="1"/>
              <a:t>туғызбайтындай</a:t>
            </a:r>
            <a:r>
              <a:rPr lang="ru-RU" sz="2000" b="1" dirty="0"/>
              <a:t> </a:t>
            </a:r>
            <a:r>
              <a:rPr lang="ru-RU" sz="2000" b="1" dirty="0" err="1"/>
              <a:t>етіп</a:t>
            </a:r>
            <a:r>
              <a:rPr lang="ru-RU" sz="2000" b="1" dirty="0"/>
              <a:t> дер </a:t>
            </a:r>
            <a:r>
              <a:rPr lang="ru-RU" sz="2000" b="1" dirty="0" err="1"/>
              <a:t>кезінде</a:t>
            </a:r>
            <a:r>
              <a:rPr lang="ru-RU" sz="2000" b="1" dirty="0"/>
              <a:t> </a:t>
            </a:r>
            <a:r>
              <a:rPr lang="ru-RU" sz="2000" b="1" dirty="0" err="1"/>
              <a:t>берілуге</a:t>
            </a:r>
            <a:r>
              <a:rPr lang="ru-RU" sz="2000" b="1" dirty="0"/>
              <a:t> </a:t>
            </a:r>
            <a:r>
              <a:rPr lang="ru-RU" sz="2000" b="1" dirty="0" err="1"/>
              <a:t>тиіс</a:t>
            </a:r>
            <a:r>
              <a:rPr lang="ru-RU" sz="2000" b="1" dirty="0"/>
              <a:t> </a:t>
            </a:r>
            <a:r>
              <a:rPr lang="ru-RU" sz="2000" b="1" dirty="0" err="1"/>
              <a:t>көлік</a:t>
            </a:r>
            <a:r>
              <a:rPr lang="ru-RU" sz="2000" b="1" dirty="0"/>
              <a:t> </a:t>
            </a:r>
            <a:r>
              <a:rPr lang="ru-RU" sz="2000" b="1" dirty="0" err="1"/>
              <a:t>құралына</a:t>
            </a:r>
            <a:r>
              <a:rPr lang="ru-RU" sz="2000" b="1" dirty="0"/>
              <a:t> </a:t>
            </a:r>
            <a:r>
              <a:rPr lang="ru-RU" sz="2000" b="1" dirty="0" err="1"/>
              <a:t>бағытталған</a:t>
            </a:r>
            <a:r>
              <a:rPr lang="ru-RU" sz="2000" b="1" dirty="0"/>
              <a:t> </a:t>
            </a:r>
            <a:r>
              <a:rPr lang="ru-RU" sz="2000" b="1" dirty="0" err="1"/>
              <a:t>қол</a:t>
            </a:r>
            <a:r>
              <a:rPr lang="ru-RU" sz="2000" b="1" dirty="0"/>
              <a:t> </a:t>
            </a:r>
            <a:r>
              <a:rPr lang="ru-RU" sz="2000" b="1" dirty="0" err="1"/>
              <a:t>қимылымен</a:t>
            </a:r>
            <a:r>
              <a:rPr lang="ru-RU" sz="2000" b="1" dirty="0"/>
              <a:t> </a:t>
            </a:r>
            <a:r>
              <a:rPr lang="ru-RU" sz="2000" b="1" dirty="0" err="1"/>
              <a:t>немесе</a:t>
            </a:r>
            <a:r>
              <a:rPr lang="ru-RU" sz="2000" b="1" dirty="0"/>
              <a:t> </a:t>
            </a:r>
            <a:r>
              <a:rPr lang="ru-RU" sz="2000" b="1" dirty="0" err="1"/>
              <a:t>таяқшамен</a:t>
            </a:r>
            <a:r>
              <a:rPr lang="ru-RU" sz="2000" b="1" dirty="0"/>
              <a:t> </a:t>
            </a:r>
            <a:r>
              <a:rPr lang="ru-RU" sz="2000" b="1" dirty="0" err="1"/>
              <a:t>беріледі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      12. </a:t>
            </a:r>
            <a:r>
              <a:rPr lang="ru-RU" sz="2000" b="1" dirty="0" err="1"/>
              <a:t>Ысқырықпен</a:t>
            </a:r>
            <a:r>
              <a:rPr lang="ru-RU" sz="2000" b="1" dirty="0"/>
              <a:t> </a:t>
            </a:r>
            <a:r>
              <a:rPr lang="ru-RU" sz="2000" b="1" dirty="0" err="1"/>
              <a:t>қосымша</a:t>
            </a:r>
            <a:r>
              <a:rPr lang="ru-RU" sz="2000" b="1" dirty="0"/>
              <a:t> </a:t>
            </a:r>
            <a:r>
              <a:rPr lang="ru-RU" sz="2000" b="1" dirty="0" err="1"/>
              <a:t>берілген</a:t>
            </a:r>
            <a:r>
              <a:rPr lang="ru-RU" sz="2000" b="1" dirty="0"/>
              <a:t> сигнал </a:t>
            </a:r>
            <a:r>
              <a:rPr lang="ru-RU" sz="2000" b="1" dirty="0" err="1"/>
              <a:t>жол</a:t>
            </a:r>
            <a:r>
              <a:rPr lang="ru-RU" sz="2000" b="1" dirty="0"/>
              <a:t> </a:t>
            </a:r>
            <a:r>
              <a:rPr lang="ru-RU" sz="2000" b="1" dirty="0" err="1"/>
              <a:t>жүрісіне</a:t>
            </a:r>
            <a:r>
              <a:rPr lang="ru-RU" sz="2000" b="1" dirty="0"/>
              <a:t> </a:t>
            </a:r>
            <a:r>
              <a:rPr lang="ru-RU" sz="2000" b="1" dirty="0" err="1"/>
              <a:t>қатысушылардың</a:t>
            </a:r>
            <a:r>
              <a:rPr lang="ru-RU" sz="2000" b="1" dirty="0"/>
              <a:t> </a:t>
            </a:r>
            <a:r>
              <a:rPr lang="ru-RU" sz="2000" b="1" dirty="0" err="1"/>
              <a:t>назарын</a:t>
            </a:r>
            <a:r>
              <a:rPr lang="ru-RU" sz="2000" b="1" dirty="0"/>
              <a:t> </a:t>
            </a:r>
            <a:r>
              <a:rPr lang="ru-RU" sz="2000" b="1" dirty="0" err="1"/>
              <a:t>аудару</a:t>
            </a:r>
            <a:r>
              <a:rPr lang="ru-RU" sz="2000" b="1" dirty="0"/>
              <a:t> </a:t>
            </a:r>
            <a:r>
              <a:rPr lang="ru-RU" sz="2000" b="1" dirty="0" err="1"/>
              <a:t>үшін</a:t>
            </a:r>
            <a:r>
              <a:rPr lang="ru-RU" sz="2000" b="1" dirty="0"/>
              <a:t> </a:t>
            </a:r>
            <a:r>
              <a:rPr lang="ru-RU" sz="2000" b="1" dirty="0" err="1"/>
              <a:t>беріледі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</a:t>
            </a:r>
            <a:r>
              <a:rPr lang="ru-RU" sz="2000" b="1" dirty="0"/>
              <a:t>13. </a:t>
            </a:r>
            <a:r>
              <a:rPr lang="ru-RU" sz="2000" b="1" dirty="0" err="1"/>
              <a:t>Бағдаршамның</a:t>
            </a:r>
            <a:r>
              <a:rPr lang="ru-RU" sz="2000" b="1" dirty="0"/>
              <a:t> (</a:t>
            </a:r>
            <a:r>
              <a:rPr lang="ru-RU" sz="2000" b="1" dirty="0" err="1"/>
              <a:t>реверстіктен</a:t>
            </a:r>
            <a:r>
              <a:rPr lang="ru-RU" sz="2000" b="1" dirty="0"/>
              <a:t> </a:t>
            </a:r>
            <a:r>
              <a:rPr lang="ru-RU" sz="2000" b="1" dirty="0" err="1"/>
              <a:t>басқа</a:t>
            </a:r>
            <a:r>
              <a:rPr lang="ru-RU" sz="2000" b="1" dirty="0"/>
              <a:t>) </a:t>
            </a:r>
            <a:r>
              <a:rPr lang="ru-RU" sz="2000" b="1" dirty="0" err="1"/>
              <a:t>немесе</a:t>
            </a:r>
            <a:r>
              <a:rPr lang="ru-RU" sz="2000" b="1" dirty="0"/>
              <a:t> </a:t>
            </a:r>
            <a:r>
              <a:rPr lang="ru-RU" sz="2000" b="1" dirty="0" err="1"/>
              <a:t>реттеушінің</a:t>
            </a:r>
            <a:r>
              <a:rPr lang="ru-RU" sz="2000" b="1" dirty="0"/>
              <a:t> </a:t>
            </a:r>
            <a:r>
              <a:rPr lang="ru-RU" sz="2000" b="1" dirty="0" err="1"/>
              <a:t>тыйым</a:t>
            </a:r>
            <a:r>
              <a:rPr lang="ru-RU" sz="2000" b="1" dirty="0"/>
              <a:t> </a:t>
            </a:r>
            <a:r>
              <a:rPr lang="ru-RU" sz="2000" b="1" dirty="0" err="1"/>
              <a:t>салатын</a:t>
            </a:r>
            <a:r>
              <a:rPr lang="ru-RU" sz="2000" b="1" dirty="0"/>
              <a:t> сигналы </a:t>
            </a:r>
            <a:r>
              <a:rPr lang="ru-RU" sz="2000" b="1" dirty="0" err="1"/>
              <a:t>кезінде</a:t>
            </a:r>
            <a:r>
              <a:rPr lang="ru-RU" sz="2000" b="1" dirty="0"/>
              <a:t> </a:t>
            </a:r>
            <a:r>
              <a:rPr lang="ru-RU" sz="2000" b="1" dirty="0" err="1"/>
              <a:t>жүргізушілер</a:t>
            </a:r>
            <a:r>
              <a:rPr lang="ru-RU" sz="2000" b="1" dirty="0"/>
              <a:t> </a:t>
            </a:r>
            <a:r>
              <a:rPr lang="ru-RU" sz="2000" b="1" dirty="0" err="1"/>
              <a:t>тоқтау-сызығының</a:t>
            </a:r>
            <a:r>
              <a:rPr lang="ru-RU" sz="2000" b="1" dirty="0"/>
              <a:t> (5.3.3-белгісінің) </a:t>
            </a:r>
            <a:r>
              <a:rPr lang="ru-RU" sz="2000" b="1" dirty="0" err="1"/>
              <a:t>алдында</a:t>
            </a:r>
            <a:r>
              <a:rPr lang="ru-RU" sz="2000" b="1" dirty="0"/>
              <a:t>, ал </a:t>
            </a:r>
            <a:r>
              <a:rPr lang="ru-RU" sz="2000" b="1" dirty="0" err="1"/>
              <a:t>олар</a:t>
            </a:r>
            <a:r>
              <a:rPr lang="ru-RU" sz="2000" b="1" dirty="0"/>
              <a:t> </a:t>
            </a:r>
            <a:r>
              <a:rPr lang="ru-RU" sz="2000" b="1" dirty="0" err="1"/>
              <a:t>болмаған</a:t>
            </a:r>
            <a:r>
              <a:rPr lang="ru-RU" sz="2000" b="1" dirty="0"/>
              <a:t> </a:t>
            </a:r>
            <a:r>
              <a:rPr lang="ru-RU" sz="2000" b="1" dirty="0" err="1"/>
              <a:t>кезде</a:t>
            </a:r>
            <a:r>
              <a:rPr lang="ru-RU" sz="2000" b="1" dirty="0"/>
              <a:t>:</a:t>
            </a:r>
            <a:br>
              <a:rPr lang="ru-RU" sz="2000" b="1" dirty="0"/>
            </a:br>
            <a:r>
              <a:rPr lang="ru-RU" sz="2000" b="1" dirty="0"/>
              <a:t>      1) </a:t>
            </a:r>
            <a:r>
              <a:rPr lang="ru-RU" sz="2000" b="1" dirty="0" err="1"/>
              <a:t>жол</a:t>
            </a:r>
            <a:r>
              <a:rPr lang="ru-RU" sz="2000" b="1" dirty="0"/>
              <a:t> </a:t>
            </a:r>
            <a:r>
              <a:rPr lang="ru-RU" sz="2000" b="1" dirty="0" err="1"/>
              <a:t>қиылысында</a:t>
            </a:r>
            <a:r>
              <a:rPr lang="ru-RU" sz="2000" b="1" dirty="0"/>
              <a:t> — </a:t>
            </a:r>
            <a:r>
              <a:rPr lang="ru-RU" sz="2000" b="1" dirty="0" err="1"/>
              <a:t>жаяу</a:t>
            </a:r>
            <a:r>
              <a:rPr lang="ru-RU" sz="2000" b="1" dirty="0"/>
              <a:t> </a:t>
            </a:r>
            <a:r>
              <a:rPr lang="ru-RU" sz="2000" b="1" dirty="0" err="1"/>
              <a:t>жүргіншілер</a:t>
            </a:r>
            <a:r>
              <a:rPr lang="ru-RU" sz="2000" b="1" dirty="0"/>
              <a:t> </a:t>
            </a:r>
            <a:r>
              <a:rPr lang="ru-RU" sz="2000" b="1" dirty="0" err="1"/>
              <a:t>үшін</a:t>
            </a:r>
            <a:r>
              <a:rPr lang="ru-RU" sz="2000" b="1" dirty="0"/>
              <a:t> </a:t>
            </a:r>
            <a:r>
              <a:rPr lang="ru-RU" sz="2000" b="1" dirty="0" err="1"/>
              <a:t>кедергі</a:t>
            </a:r>
            <a:r>
              <a:rPr lang="ru-RU" sz="2000" b="1" dirty="0"/>
              <a:t> </a:t>
            </a:r>
            <a:r>
              <a:rPr lang="ru-RU" sz="2000" b="1" dirty="0" err="1"/>
              <a:t>тудырмай</a:t>
            </a:r>
            <a:r>
              <a:rPr lang="ru-RU" sz="2000" b="1" dirty="0"/>
              <a:t> </a:t>
            </a:r>
            <a:r>
              <a:rPr lang="ru-RU" sz="2000" b="1" dirty="0" err="1"/>
              <a:t>жолдың</a:t>
            </a:r>
            <a:r>
              <a:rPr lang="ru-RU" sz="2000" b="1" dirty="0"/>
              <a:t> </a:t>
            </a:r>
            <a:r>
              <a:rPr lang="ru-RU" sz="2000" b="1" dirty="0" err="1"/>
              <a:t>кесіп</a:t>
            </a:r>
            <a:r>
              <a:rPr lang="ru-RU" sz="2000" b="1" dirty="0"/>
              <a:t> </a:t>
            </a:r>
            <a:r>
              <a:rPr lang="ru-RU" sz="2000" b="1" dirty="0" err="1"/>
              <a:t>өтетін</a:t>
            </a:r>
            <a:r>
              <a:rPr lang="ru-RU" sz="2000" b="1" dirty="0"/>
              <a:t> </a:t>
            </a:r>
            <a:r>
              <a:rPr lang="ru-RU" sz="2000" b="1" dirty="0" err="1"/>
              <a:t>жүру</a:t>
            </a:r>
            <a:r>
              <a:rPr lang="ru-RU" sz="2000" b="1" dirty="0"/>
              <a:t> </a:t>
            </a:r>
            <a:r>
              <a:rPr lang="ru-RU" sz="2000" b="1" dirty="0" err="1"/>
              <a:t>бөлігінің</a:t>
            </a:r>
            <a:r>
              <a:rPr lang="ru-RU" sz="2000" b="1" dirty="0"/>
              <a:t> </a:t>
            </a:r>
            <a:r>
              <a:rPr lang="ru-RU" sz="2000" b="1" dirty="0" err="1"/>
              <a:t>алдында</a:t>
            </a:r>
            <a:r>
              <a:rPr lang="ru-RU" sz="2000" b="1" dirty="0"/>
              <a:t> не </a:t>
            </a:r>
            <a:r>
              <a:rPr lang="ru-RU" sz="2000" b="1" dirty="0" err="1"/>
              <a:t>Қағидалардың</a:t>
            </a:r>
            <a:r>
              <a:rPr lang="ru-RU" sz="2000" b="1" dirty="0"/>
              <a:t> 13-бөлімі 8-тармағының </a:t>
            </a:r>
            <a:r>
              <a:rPr lang="ru-RU" sz="2000" b="1" dirty="0" err="1"/>
              <a:t>талаптарын</a:t>
            </a:r>
            <a:r>
              <a:rPr lang="ru-RU" sz="2000" b="1" dirty="0"/>
              <a:t> </a:t>
            </a:r>
            <a:r>
              <a:rPr lang="ru-RU" sz="2000" b="1" dirty="0" err="1"/>
              <a:t>басшылыққа</a:t>
            </a:r>
            <a:r>
              <a:rPr lang="ru-RU" sz="2000" b="1" dirty="0"/>
              <a:t> </a:t>
            </a:r>
            <a:r>
              <a:rPr lang="ru-RU" sz="2000" b="1" dirty="0" err="1"/>
              <a:t>алады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ru-RU" sz="2000" b="1" dirty="0"/>
              <a:t>      2) </a:t>
            </a:r>
            <a:r>
              <a:rPr lang="ru-RU" sz="2000" b="1" dirty="0" err="1"/>
              <a:t>теміржол</a:t>
            </a:r>
            <a:r>
              <a:rPr lang="ru-RU" sz="2000" b="1" dirty="0"/>
              <a:t> </a:t>
            </a:r>
            <a:r>
              <a:rPr lang="ru-RU" sz="2000" b="1" dirty="0" err="1"/>
              <a:t>өтпесі</a:t>
            </a:r>
            <a:r>
              <a:rPr lang="ru-RU" sz="2000" b="1" dirty="0"/>
              <a:t> </a:t>
            </a:r>
            <a:r>
              <a:rPr lang="ru-RU" sz="2000" b="1" dirty="0" err="1"/>
              <a:t>алдында</a:t>
            </a:r>
            <a:r>
              <a:rPr lang="ru-RU" sz="2000" b="1" dirty="0"/>
              <a:t> - </a:t>
            </a:r>
            <a:r>
              <a:rPr lang="ru-RU" sz="2000" b="1" dirty="0" err="1"/>
              <a:t>Қағидалардың</a:t>
            </a:r>
            <a:r>
              <a:rPr lang="ru-RU" sz="2000" b="1" dirty="0"/>
              <a:t> 15-бөлімі 4-тармағына </a:t>
            </a:r>
            <a:r>
              <a:rPr lang="ru-RU" sz="2000" b="1" dirty="0" err="1"/>
              <a:t>сәйкес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ru-RU" sz="2000" b="1" dirty="0"/>
              <a:t>      3) </a:t>
            </a:r>
            <a:r>
              <a:rPr lang="ru-RU" sz="2000" b="1" dirty="0" err="1"/>
              <a:t>басқа</a:t>
            </a:r>
            <a:r>
              <a:rPr lang="ru-RU" sz="2000" b="1" dirty="0"/>
              <a:t> </a:t>
            </a:r>
            <a:r>
              <a:rPr lang="ru-RU" sz="2000" b="1" dirty="0" err="1"/>
              <a:t>жерлерде</a:t>
            </a:r>
            <a:r>
              <a:rPr lang="ru-RU" sz="2000" b="1" dirty="0"/>
              <a:t> - </a:t>
            </a:r>
            <a:r>
              <a:rPr lang="ru-RU" sz="2000" b="1" dirty="0" err="1"/>
              <a:t>жүруі</a:t>
            </a:r>
            <a:r>
              <a:rPr lang="ru-RU" sz="2000" b="1" dirty="0"/>
              <a:t> </a:t>
            </a:r>
            <a:r>
              <a:rPr lang="ru-RU" sz="2000" b="1" dirty="0" err="1"/>
              <a:t>рұқсат</a:t>
            </a:r>
            <a:r>
              <a:rPr lang="ru-RU" sz="2000" b="1" dirty="0"/>
              <a:t> </a:t>
            </a:r>
            <a:r>
              <a:rPr lang="ru-RU" sz="2000" b="1" dirty="0" err="1"/>
              <a:t>етілген</a:t>
            </a:r>
            <a:r>
              <a:rPr lang="ru-RU" sz="2000" b="1" dirty="0"/>
              <a:t> </a:t>
            </a:r>
            <a:r>
              <a:rPr lang="ru-RU" sz="2000" b="1" dirty="0" err="1"/>
              <a:t>көлік</a:t>
            </a:r>
            <a:r>
              <a:rPr lang="ru-RU" sz="2000" b="1" dirty="0"/>
              <a:t> </a:t>
            </a:r>
            <a:r>
              <a:rPr lang="ru-RU" sz="2000" b="1" dirty="0" err="1"/>
              <a:t>құралы</a:t>
            </a:r>
            <a:r>
              <a:rPr lang="ru-RU" sz="2000" b="1" dirty="0"/>
              <a:t> мен </a:t>
            </a:r>
            <a:r>
              <a:rPr lang="ru-RU" sz="2000" b="1" dirty="0" err="1"/>
              <a:t>жаяу</a:t>
            </a:r>
            <a:r>
              <a:rPr lang="ru-RU" sz="2000" b="1" dirty="0"/>
              <a:t> </a:t>
            </a:r>
            <a:r>
              <a:rPr lang="ru-RU" sz="2000" b="1" dirty="0" err="1"/>
              <a:t>жүргіншілерге</a:t>
            </a:r>
            <a:r>
              <a:rPr lang="ru-RU" sz="2000" b="1" dirty="0"/>
              <a:t> </a:t>
            </a:r>
            <a:r>
              <a:rPr lang="ru-RU" sz="2000" b="1" dirty="0" err="1"/>
              <a:t>кедергі</a:t>
            </a:r>
            <a:r>
              <a:rPr lang="ru-RU" sz="2000" b="1" dirty="0"/>
              <a:t> </a:t>
            </a:r>
            <a:r>
              <a:rPr lang="ru-RU" sz="2000" b="1" dirty="0" err="1"/>
              <a:t>туғызбай</a:t>
            </a:r>
            <a:r>
              <a:rPr lang="ru-RU" sz="2000" b="1" dirty="0"/>
              <a:t> </a:t>
            </a:r>
            <a:r>
              <a:rPr lang="ru-RU" sz="2000" b="1" dirty="0" err="1"/>
              <a:t>тоқтайды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491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 </a:t>
            </a:r>
            <a:r>
              <a:rPr lang="ru-RU" sz="2400" b="1" dirty="0"/>
              <a:t>14. </a:t>
            </a:r>
            <a:r>
              <a:rPr lang="ru-RU" sz="2400" b="1" dirty="0" err="1"/>
              <a:t>Реттеуші</a:t>
            </a:r>
            <a:r>
              <a:rPr lang="ru-RU" sz="2400" b="1" dirty="0"/>
              <a:t> </a:t>
            </a:r>
            <a:r>
              <a:rPr lang="ru-RU" sz="2400" b="1" dirty="0" err="1"/>
              <a:t>қолын</a:t>
            </a:r>
            <a:r>
              <a:rPr lang="ru-RU" sz="2400" b="1" dirty="0"/>
              <a:t> </a:t>
            </a:r>
            <a:r>
              <a:rPr lang="ru-RU" sz="2400" b="1" dirty="0" err="1"/>
              <a:t>көтерген</a:t>
            </a:r>
            <a:r>
              <a:rPr lang="ru-RU" sz="2400" b="1" dirty="0"/>
              <a:t> </a:t>
            </a:r>
            <a:r>
              <a:rPr lang="ru-RU" sz="2400" b="1" dirty="0" err="1"/>
              <a:t>немесе</a:t>
            </a:r>
            <a:r>
              <a:rPr lang="ru-RU" sz="2400" b="1" dirty="0"/>
              <a:t> </a:t>
            </a:r>
            <a:r>
              <a:rPr lang="ru-RU" sz="2400" b="1" dirty="0" err="1"/>
              <a:t>сары</a:t>
            </a:r>
            <a:r>
              <a:rPr lang="ru-RU" sz="2400" b="1" dirty="0"/>
              <a:t> сигнал </a:t>
            </a:r>
            <a:r>
              <a:rPr lang="ru-RU" sz="2400" b="1" dirty="0" err="1"/>
              <a:t>жанған</a:t>
            </a:r>
            <a:r>
              <a:rPr lang="ru-RU" sz="2400" b="1" dirty="0"/>
              <a:t> </a:t>
            </a:r>
            <a:r>
              <a:rPr lang="ru-RU" sz="2400" b="1" dirty="0" err="1"/>
              <a:t>кезде</a:t>
            </a:r>
            <a:r>
              <a:rPr lang="ru-RU" sz="2400" b="1" dirty="0"/>
              <a:t>, </a:t>
            </a:r>
            <a:r>
              <a:rPr lang="ru-RU" sz="2400" b="1" dirty="0" err="1"/>
              <a:t>егер</a:t>
            </a:r>
            <a:r>
              <a:rPr lang="ru-RU" sz="2400" b="1" dirty="0"/>
              <a:t> </a:t>
            </a:r>
            <a:r>
              <a:rPr lang="ru-RU" sz="2400" b="1" dirty="0" err="1"/>
              <a:t>бағдаршам</a:t>
            </a:r>
            <a:r>
              <a:rPr lang="ru-RU" sz="2400" b="1" dirty="0"/>
              <a:t> </a:t>
            </a:r>
            <a:r>
              <a:rPr lang="ru-RU" sz="2400" b="1" dirty="0" err="1"/>
              <a:t>сигнализациясының</a:t>
            </a:r>
            <a:r>
              <a:rPr lang="ru-RU" sz="2400" b="1" dirty="0"/>
              <a:t> </a:t>
            </a:r>
            <a:r>
              <a:rPr lang="ru-RU" sz="2400" b="1" dirty="0" err="1"/>
              <a:t>жұмыс</a:t>
            </a:r>
            <a:r>
              <a:rPr lang="ru-RU" sz="2400" b="1" dirty="0"/>
              <a:t> </a:t>
            </a:r>
            <a:r>
              <a:rPr lang="ru-RU" sz="2400" b="1" dirty="0" err="1"/>
              <a:t>режимі</a:t>
            </a:r>
            <a:r>
              <a:rPr lang="ru-RU" sz="2400" b="1" dirty="0"/>
              <a:t> </a:t>
            </a:r>
            <a:r>
              <a:rPr lang="ru-RU" sz="2400" b="1" dirty="0" err="1"/>
              <a:t>жасыл</a:t>
            </a:r>
            <a:r>
              <a:rPr lang="ru-RU" sz="2400" b="1" dirty="0"/>
              <a:t> </a:t>
            </a:r>
            <a:r>
              <a:rPr lang="ru-RU" sz="2400" b="1" dirty="0" err="1"/>
              <a:t>сигналдың</a:t>
            </a:r>
            <a:r>
              <a:rPr lang="ru-RU" sz="2400" b="1" dirty="0"/>
              <a:t> </a:t>
            </a:r>
            <a:r>
              <a:rPr lang="ru-RU" sz="2400" b="1" dirty="0" err="1"/>
              <a:t>тікелей</a:t>
            </a:r>
            <a:r>
              <a:rPr lang="ru-RU" sz="2400" b="1" dirty="0"/>
              <a:t> </a:t>
            </a:r>
            <a:r>
              <a:rPr lang="ru-RU" sz="2400" b="1" dirty="0" err="1"/>
              <a:t>сөнер</a:t>
            </a:r>
            <a:r>
              <a:rPr lang="ru-RU" sz="2400" b="1" dirty="0"/>
              <a:t> </a:t>
            </a:r>
            <a:r>
              <a:rPr lang="ru-RU" sz="2400" b="1" dirty="0" err="1"/>
              <a:t>алдындағы</a:t>
            </a:r>
            <a:r>
              <a:rPr lang="ru-RU" sz="2400" b="1" dirty="0"/>
              <a:t> </a:t>
            </a:r>
            <a:r>
              <a:rPr lang="ru-RU" sz="2400" b="1" dirty="0" err="1"/>
              <a:t>жыпылықтауын</a:t>
            </a:r>
            <a:r>
              <a:rPr lang="ru-RU" sz="2400" b="1" dirty="0"/>
              <a:t> </a:t>
            </a:r>
            <a:r>
              <a:rPr lang="ru-RU" sz="2400" b="1" dirty="0" err="1"/>
              <a:t>қамтамасыз</a:t>
            </a:r>
            <a:r>
              <a:rPr lang="ru-RU" sz="2400" b="1" dirty="0"/>
              <a:t> </a:t>
            </a:r>
            <a:r>
              <a:rPr lang="ru-RU" sz="2400" b="1" dirty="0" err="1"/>
              <a:t>етпейтін</a:t>
            </a:r>
            <a:r>
              <a:rPr lang="ru-RU" sz="2400" b="1" dirty="0"/>
              <a:t> </a:t>
            </a:r>
            <a:r>
              <a:rPr lang="ru-RU" sz="2400" b="1" dirty="0" err="1"/>
              <a:t>жағдайларда</a:t>
            </a:r>
            <a:r>
              <a:rPr lang="ru-RU" sz="2400" b="1" dirty="0"/>
              <a:t>, </a:t>
            </a:r>
            <a:r>
              <a:rPr lang="ru-RU" sz="2400" b="1" dirty="0" err="1"/>
              <a:t>шұғыл</a:t>
            </a:r>
            <a:r>
              <a:rPr lang="ru-RU" sz="2400" b="1" dirty="0"/>
              <a:t> </a:t>
            </a:r>
            <a:r>
              <a:rPr lang="ru-RU" sz="2400" b="1" dirty="0" err="1"/>
              <a:t>тежеуге</a:t>
            </a:r>
            <a:r>
              <a:rPr lang="ru-RU" sz="2400" b="1" dirty="0"/>
              <a:t> </a:t>
            </a:r>
            <a:r>
              <a:rPr lang="ru-RU" sz="2400" b="1" dirty="0" err="1"/>
              <a:t>жүгінбей</a:t>
            </a:r>
            <a:r>
              <a:rPr lang="ru-RU" sz="2400" b="1" dirty="0"/>
              <a:t> </a:t>
            </a:r>
            <a:r>
              <a:rPr lang="ru-RU" sz="2400" b="1" dirty="0" err="1"/>
              <a:t>тоқтата</a:t>
            </a:r>
            <a:r>
              <a:rPr lang="ru-RU" sz="2400" b="1" dirty="0"/>
              <a:t> </a:t>
            </a:r>
            <a:r>
              <a:rPr lang="ru-RU" sz="2400" b="1" dirty="0" err="1"/>
              <a:t>алмайтын</a:t>
            </a:r>
            <a:r>
              <a:rPr lang="ru-RU" sz="2400" b="1" dirty="0"/>
              <a:t> </a:t>
            </a:r>
            <a:r>
              <a:rPr lang="ru-RU" sz="2400" b="1" dirty="0" err="1"/>
              <a:t>жүргізушілерге</a:t>
            </a:r>
            <a:r>
              <a:rPr lang="ru-RU" sz="2400" b="1" dirty="0"/>
              <a:t> осы </a:t>
            </a:r>
            <a:r>
              <a:rPr lang="ru-RU" sz="2400" b="1" dirty="0" err="1"/>
              <a:t>бөлімнің</a:t>
            </a:r>
            <a:r>
              <a:rPr lang="ru-RU" sz="2400" b="1" dirty="0"/>
              <a:t> 13-тармағында </a:t>
            </a:r>
            <a:r>
              <a:rPr lang="ru-RU" sz="2400" b="1" dirty="0" err="1"/>
              <a:t>белгіленген</a:t>
            </a:r>
            <a:r>
              <a:rPr lang="ru-RU" sz="2400" b="1" dirty="0"/>
              <a:t> </a:t>
            </a:r>
            <a:r>
              <a:rPr lang="ru-RU" sz="2400" b="1" dirty="0" err="1"/>
              <a:t>жерлерде</a:t>
            </a:r>
            <a:r>
              <a:rPr lang="ru-RU" sz="2400" b="1" dirty="0"/>
              <a:t> </a:t>
            </a:r>
            <a:r>
              <a:rPr lang="ru-RU" sz="2400" b="1" dirty="0" err="1"/>
              <a:t>әрі</a:t>
            </a:r>
            <a:r>
              <a:rPr lang="ru-RU" sz="2400" b="1" dirty="0"/>
              <a:t> </a:t>
            </a:r>
            <a:r>
              <a:rPr lang="ru-RU" sz="2400" b="1" dirty="0" err="1"/>
              <a:t>қарай</a:t>
            </a:r>
            <a:r>
              <a:rPr lang="ru-RU" sz="2400" b="1" dirty="0"/>
              <a:t> </a:t>
            </a:r>
            <a:r>
              <a:rPr lang="ru-RU" sz="2400" b="1" dirty="0" err="1"/>
              <a:t>жүруге</a:t>
            </a:r>
            <a:r>
              <a:rPr lang="ru-RU" sz="2400" b="1" dirty="0"/>
              <a:t> </a:t>
            </a:r>
            <a:r>
              <a:rPr lang="ru-RU" sz="2400" b="1" dirty="0" err="1"/>
              <a:t>рұқсат</a:t>
            </a:r>
            <a:r>
              <a:rPr lang="ru-RU" sz="2400" b="1" dirty="0"/>
              <a:t> </a:t>
            </a:r>
            <a:r>
              <a:rPr lang="ru-RU" sz="2400" b="1" dirty="0" err="1"/>
              <a:t>етіледі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      </a:t>
            </a:r>
            <a:r>
              <a:rPr lang="ru-RU" sz="2400" b="1" dirty="0" err="1"/>
              <a:t>Реттеуші</a:t>
            </a:r>
            <a:r>
              <a:rPr lang="ru-RU" sz="2400" b="1" dirty="0"/>
              <a:t> </a:t>
            </a:r>
            <a:r>
              <a:rPr lang="ru-RU" sz="2400" b="1" dirty="0" err="1"/>
              <a:t>қолын</a:t>
            </a:r>
            <a:r>
              <a:rPr lang="ru-RU" sz="2400" b="1" dirty="0"/>
              <a:t> </a:t>
            </a:r>
            <a:r>
              <a:rPr lang="ru-RU" sz="2400" b="1" dirty="0" err="1"/>
              <a:t>көтерген</a:t>
            </a:r>
            <a:r>
              <a:rPr lang="ru-RU" sz="2400" b="1" dirty="0"/>
              <a:t> </a:t>
            </a:r>
            <a:r>
              <a:rPr lang="ru-RU" sz="2400" b="1" dirty="0" err="1"/>
              <a:t>немесе</a:t>
            </a:r>
            <a:r>
              <a:rPr lang="ru-RU" sz="2400" b="1" dirty="0"/>
              <a:t> </a:t>
            </a:r>
            <a:r>
              <a:rPr lang="ru-RU" sz="2400" b="1" dirty="0" err="1"/>
              <a:t>сары</a:t>
            </a:r>
            <a:r>
              <a:rPr lang="ru-RU" sz="2400" b="1" dirty="0"/>
              <a:t> сигнал </a:t>
            </a:r>
            <a:r>
              <a:rPr lang="ru-RU" sz="2400" b="1" dirty="0" err="1"/>
              <a:t>жанған</a:t>
            </a:r>
            <a:r>
              <a:rPr lang="ru-RU" sz="2400" b="1" dirty="0"/>
              <a:t> </a:t>
            </a:r>
            <a:r>
              <a:rPr lang="ru-RU" sz="2400" b="1" dirty="0" err="1"/>
              <a:t>кезде</a:t>
            </a:r>
            <a:r>
              <a:rPr lang="ru-RU" sz="2400" b="1" dirty="0"/>
              <a:t> </a:t>
            </a:r>
            <a:r>
              <a:rPr lang="ru-RU" sz="2400" b="1" dirty="0" err="1"/>
              <a:t>жолдың</a:t>
            </a:r>
            <a:r>
              <a:rPr lang="ru-RU" sz="2400" b="1" dirty="0"/>
              <a:t> </a:t>
            </a:r>
            <a:r>
              <a:rPr lang="ru-RU" sz="2400" b="1" dirty="0" err="1"/>
              <a:t>жүру</a:t>
            </a:r>
            <a:r>
              <a:rPr lang="ru-RU" sz="2400" b="1" dirty="0"/>
              <a:t> </a:t>
            </a:r>
            <a:r>
              <a:rPr lang="ru-RU" sz="2400" b="1" dirty="0" err="1"/>
              <a:t>бөлігінде</a:t>
            </a:r>
            <a:r>
              <a:rPr lang="ru-RU" sz="2400" b="1" dirty="0"/>
              <a:t> </a:t>
            </a:r>
            <a:r>
              <a:rPr lang="ru-RU" sz="2400" b="1" dirty="0" err="1"/>
              <a:t>келе</a:t>
            </a:r>
            <a:r>
              <a:rPr lang="ru-RU" sz="2400" b="1" dirty="0"/>
              <a:t> </a:t>
            </a:r>
            <a:r>
              <a:rPr lang="ru-RU" sz="2400" b="1" dirty="0" err="1"/>
              <a:t>жатқан</a:t>
            </a:r>
            <a:r>
              <a:rPr lang="ru-RU" sz="2400" b="1" dirty="0"/>
              <a:t> </a:t>
            </a:r>
            <a:r>
              <a:rPr lang="ru-RU" sz="2400" b="1" dirty="0" err="1"/>
              <a:t>жаяу</a:t>
            </a:r>
            <a:r>
              <a:rPr lang="ru-RU" sz="2400" b="1" dirty="0"/>
              <a:t> </a:t>
            </a:r>
            <a:r>
              <a:rPr lang="ru-RU" sz="2400" b="1" dirty="0" err="1"/>
              <a:t>жүргіншілер</a:t>
            </a:r>
            <a:r>
              <a:rPr lang="ru-RU" sz="2400" b="1" dirty="0"/>
              <a:t> оны </a:t>
            </a:r>
            <a:r>
              <a:rPr lang="ru-RU" sz="2400" b="1" dirty="0" err="1"/>
              <a:t>босатады</a:t>
            </a:r>
            <a:r>
              <a:rPr lang="ru-RU" sz="2400" b="1" dirty="0"/>
              <a:t>, ал </a:t>
            </a:r>
            <a:r>
              <a:rPr lang="ru-RU" sz="2400" b="1" dirty="0" err="1"/>
              <a:t>оған</a:t>
            </a:r>
            <a:r>
              <a:rPr lang="ru-RU" sz="2400" b="1" dirty="0"/>
              <a:t> </a:t>
            </a:r>
            <a:r>
              <a:rPr lang="ru-RU" sz="2400" b="1" dirty="0" err="1"/>
              <a:t>мүмкіндік</a:t>
            </a:r>
            <a:r>
              <a:rPr lang="ru-RU" sz="2400" b="1" dirty="0"/>
              <a:t> </a:t>
            </a:r>
            <a:r>
              <a:rPr lang="ru-RU" sz="2400" b="1" dirty="0" err="1"/>
              <a:t>болмаған</a:t>
            </a:r>
            <a:r>
              <a:rPr lang="ru-RU" sz="2400" b="1" dirty="0"/>
              <a:t> </a:t>
            </a:r>
            <a:r>
              <a:rPr lang="ru-RU" sz="2400" b="1" dirty="0" err="1"/>
              <a:t>кезде</a:t>
            </a:r>
            <a:r>
              <a:rPr lang="ru-RU" sz="2400" b="1" dirty="0"/>
              <a:t> </a:t>
            </a:r>
            <a:r>
              <a:rPr lang="ru-RU" sz="2400" b="1" dirty="0" err="1"/>
              <a:t>қарсы</a:t>
            </a:r>
            <a:r>
              <a:rPr lang="ru-RU" sz="2400" b="1" dirty="0"/>
              <a:t> </a:t>
            </a:r>
            <a:r>
              <a:rPr lang="ru-RU" sz="2400" b="1" dirty="0" err="1"/>
              <a:t>көлік</a:t>
            </a:r>
            <a:r>
              <a:rPr lang="ru-RU" sz="2400" b="1" dirty="0"/>
              <a:t> </a:t>
            </a:r>
            <a:r>
              <a:rPr lang="ru-RU" sz="2400" b="1" dirty="0" err="1"/>
              <a:t>легін</a:t>
            </a:r>
            <a:r>
              <a:rPr lang="ru-RU" sz="2400" b="1" dirty="0"/>
              <a:t> </a:t>
            </a:r>
            <a:r>
              <a:rPr lang="ru-RU" sz="2400" b="1" dirty="0" err="1"/>
              <a:t>бөлуші</a:t>
            </a:r>
            <a:r>
              <a:rPr lang="ru-RU" sz="2400" b="1" dirty="0"/>
              <a:t> </a:t>
            </a:r>
            <a:r>
              <a:rPr lang="ru-RU" sz="2400" b="1" dirty="0" err="1"/>
              <a:t>сызықта</a:t>
            </a:r>
            <a:r>
              <a:rPr lang="ru-RU" sz="2400" b="1" dirty="0"/>
              <a:t> </a:t>
            </a:r>
            <a:r>
              <a:rPr lang="ru-RU" sz="2400" b="1" dirty="0" err="1"/>
              <a:t>тоқтайды</a:t>
            </a:r>
            <a:r>
              <a:rPr lang="ru-RU" sz="2400" b="1" dirty="0"/>
              <a:t>.</a:t>
            </a:r>
            <a:br>
              <a:rPr lang="ru-RU" sz="2400" b="1" dirty="0"/>
            </a:b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678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Волна</vt:lpstr>
      <vt:lpstr>Реттеушінің сигналдары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Реттеушінің сигналдары</dc:title>
  <dc:creator>BEST_XP</dc:creator>
  <cp:lastModifiedBy>Gulruh</cp:lastModifiedBy>
  <cp:revision>8</cp:revision>
  <dcterms:created xsi:type="dcterms:W3CDTF">2017-11-02T16:22:23Z</dcterms:created>
  <dcterms:modified xsi:type="dcterms:W3CDTF">2021-01-09T08:42:46Z</dcterms:modified>
</cp:coreProperties>
</file>