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2" r:id="rId6"/>
    <p:sldId id="260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>
        <p:scale>
          <a:sx n="80" d="100"/>
          <a:sy n="80" d="100"/>
        </p:scale>
        <p:origin x="-288" y="-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BD65018-AE8E-46F0-8BF1-5369FA72E54A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47534C4-3372-4BE0-8BA1-171B53A2A2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78676" y="811928"/>
            <a:ext cx="8079972" cy="1471353"/>
          </a:xfrm>
          <a:solidFill>
            <a:schemeClr val="bg2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    </a:t>
            </a:r>
            <a:r>
              <a:rPr lang="en-US" sz="3200" b="1" i="1" dirty="0" smtClean="0">
                <a:solidFill>
                  <a:schemeClr val="bg1"/>
                </a:solidFill>
              </a:rPr>
              <a:t>We </a:t>
            </a:r>
            <a:r>
              <a:rPr lang="en-US" sz="3200" b="1" i="1" dirty="0">
                <a:solidFill>
                  <a:schemeClr val="bg1"/>
                </a:solidFill>
              </a:rPr>
              <a:t>live on the Earth. It is one of the eights planets of the universe. </a:t>
            </a:r>
            <a:endParaRPr lang="en-US" sz="3200" b="1" i="1" dirty="0" smtClean="0">
              <a:solidFill>
                <a:schemeClr val="bg1"/>
              </a:solidFill>
            </a:endParaRPr>
          </a:p>
          <a:p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Life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only on our planet, isn’t it</a:t>
            </a:r>
            <a:r>
              <a:rPr lang="en-US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endParaRPr lang="ru-RU" sz="6000" b="1" i="1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78349" y="2535277"/>
            <a:ext cx="542648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What do you think?</a:t>
            </a:r>
            <a:endParaRPr lang="ru-RU" sz="4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30283" y="3490121"/>
            <a:ext cx="1069715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28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you ever faced with any strange situations in your life? </a:t>
            </a:r>
            <a:endParaRPr lang="en-US" sz="2800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8596" y="4322591"/>
            <a:ext cx="9057287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there life somewhere in the universe? </a:t>
            </a:r>
          </a:p>
          <a:p>
            <a:pPr algn="ctr"/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91592" y="5153588"/>
            <a:ext cx="82798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i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we the only living beings or not?</a:t>
            </a:r>
            <a:endParaRPr lang="ru-RU" sz="3600" b="1" i="1" dirty="0">
              <a:solidFill>
                <a:schemeClr val="accent3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4426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Thank you for the lesson!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funny alie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59343" y="2288558"/>
            <a:ext cx="2845319" cy="43774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715141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What is the theme of our lesson?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051625" y="2950710"/>
            <a:ext cx="538160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It’s the UFO tour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10" name="Picture 2" descr="Картинки по запросу aliens and spac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824" y="2216806"/>
            <a:ext cx="5452745" cy="3635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814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i="1" dirty="0" smtClean="0"/>
              <a:t>Vocabulary </a:t>
            </a:r>
            <a:endParaRPr lang="ru-RU" sz="5400" b="1" i="1" dirty="0"/>
          </a:p>
          <a:p>
            <a:r>
              <a:rPr lang="en-US" sz="5400" b="1" i="1" dirty="0"/>
              <a:t>Listening and reading</a:t>
            </a:r>
            <a:endParaRPr lang="ru-RU" sz="5400" b="1" i="1" dirty="0"/>
          </a:p>
          <a:p>
            <a:r>
              <a:rPr lang="en-US" sz="5400" b="1" i="1" dirty="0" smtClean="0"/>
              <a:t>Grammar (the Passive)</a:t>
            </a:r>
            <a:endParaRPr lang="ru-RU" sz="5400" b="1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</a:schemeClr>
                </a:solidFill>
              </a:rPr>
              <a:t>The plan of today’s lesson</a:t>
            </a:r>
            <a:endParaRPr lang="ru-RU" dirty="0">
              <a:solidFill>
                <a:schemeClr val="tx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43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99030" y="1589681"/>
            <a:ext cx="11238807" cy="4522124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smtClean="0"/>
              <a:t>Unfold (v)                                   a) the examination of a dead body to find out the cause of death</a:t>
            </a:r>
          </a:p>
          <a:p>
            <a:r>
              <a:rPr lang="en-US" b="1" dirty="0" smtClean="0"/>
              <a:t>Lined with (pp)                          b)</a:t>
            </a:r>
            <a:r>
              <a:rPr lang="ru-RU" b="1" dirty="0" smtClean="0"/>
              <a:t> </a:t>
            </a:r>
            <a:r>
              <a:rPr lang="en-US" b="1" dirty="0" smtClean="0"/>
              <a:t>strange and frightening</a:t>
            </a:r>
          </a:p>
          <a:p>
            <a:r>
              <a:rPr lang="en-US" b="1" dirty="0" smtClean="0"/>
              <a:t>Weather balloon                       </a:t>
            </a:r>
            <a:r>
              <a:rPr lang="ru-RU" b="1" dirty="0" smtClean="0"/>
              <a:t> </a:t>
            </a:r>
            <a:r>
              <a:rPr lang="en-US" b="1" dirty="0" smtClean="0"/>
              <a:t>c)</a:t>
            </a:r>
            <a:r>
              <a:rPr lang="ru-RU" b="1" dirty="0" smtClean="0"/>
              <a:t> </a:t>
            </a:r>
            <a:r>
              <a:rPr lang="en-US" b="1" dirty="0" err="1" smtClean="0"/>
              <a:t>sb</a:t>
            </a:r>
            <a:r>
              <a:rPr lang="en-US" b="1" dirty="0" smtClean="0"/>
              <a:t> who raises cows and bulls</a:t>
            </a:r>
          </a:p>
          <a:p>
            <a:r>
              <a:rPr lang="en-US" b="1" dirty="0" smtClean="0"/>
              <a:t>Cattle farmer(n)                        </a:t>
            </a:r>
            <a:r>
              <a:rPr lang="ru-RU" b="1" dirty="0" smtClean="0"/>
              <a:t> </a:t>
            </a:r>
            <a:r>
              <a:rPr lang="en-US" b="1" dirty="0" smtClean="0"/>
              <a:t>d)</a:t>
            </a:r>
            <a:r>
              <a:rPr lang="ru-RU" b="1" dirty="0" smtClean="0"/>
              <a:t> </a:t>
            </a:r>
            <a:r>
              <a:rPr lang="en-US" b="1" dirty="0" smtClean="0"/>
              <a:t>to develop</a:t>
            </a:r>
          </a:p>
          <a:p>
            <a:r>
              <a:rPr lang="en-US" b="1" dirty="0" smtClean="0"/>
              <a:t>Hangar(n)                                  e)</a:t>
            </a:r>
            <a:r>
              <a:rPr lang="ru-RU" b="1" dirty="0" smtClean="0"/>
              <a:t> </a:t>
            </a:r>
            <a:r>
              <a:rPr lang="en-US" b="1" dirty="0" smtClean="0"/>
              <a:t>uncertain</a:t>
            </a:r>
          </a:p>
          <a:p>
            <a:r>
              <a:rPr lang="en-US" b="1" dirty="0" smtClean="0"/>
              <a:t>Eye-witness account (</a:t>
            </a:r>
            <a:r>
              <a:rPr lang="en-US" b="1" dirty="0" err="1" smtClean="0"/>
              <a:t>phr</a:t>
            </a:r>
            <a:r>
              <a:rPr lang="en-US" b="1" dirty="0" smtClean="0"/>
              <a:t>)        </a:t>
            </a:r>
            <a:r>
              <a:rPr lang="ru-RU" b="1" dirty="0" smtClean="0"/>
              <a:t> </a:t>
            </a:r>
            <a:r>
              <a:rPr lang="en-US" b="1" dirty="0" smtClean="0"/>
              <a:t>f) kind of writing used in ancient Egypt</a:t>
            </a:r>
          </a:p>
          <a:p>
            <a:r>
              <a:rPr lang="en-US" b="1" dirty="0" smtClean="0"/>
              <a:t>Hieroglyphics (pl n)                   g)</a:t>
            </a:r>
            <a:r>
              <a:rPr lang="ru-RU" b="1" dirty="0" smtClean="0"/>
              <a:t> </a:t>
            </a:r>
            <a:r>
              <a:rPr lang="en-US" b="1" dirty="0" smtClean="0"/>
              <a:t>the description of the event from </a:t>
            </a:r>
            <a:r>
              <a:rPr lang="en-US" b="1" dirty="0" err="1" smtClean="0"/>
              <a:t>sb</a:t>
            </a:r>
            <a:r>
              <a:rPr lang="en-US" b="1" dirty="0" smtClean="0"/>
              <a:t> who has seen </a:t>
            </a:r>
            <a:r>
              <a:rPr lang="en-US" b="1" dirty="0" err="1" smtClean="0"/>
              <a:t>sth</a:t>
            </a:r>
            <a:endParaRPr lang="en-US" b="1" dirty="0" smtClean="0"/>
          </a:p>
          <a:p>
            <a:r>
              <a:rPr lang="en-US" b="1" dirty="0" smtClean="0"/>
              <a:t>Autopsy (n)                                h)</a:t>
            </a:r>
            <a:r>
              <a:rPr lang="ru-RU" b="1" dirty="0" smtClean="0"/>
              <a:t> </a:t>
            </a:r>
            <a:r>
              <a:rPr lang="en-US" b="1" dirty="0" smtClean="0"/>
              <a:t>an inflatable device that records the weather changes</a:t>
            </a:r>
          </a:p>
          <a:p>
            <a:r>
              <a:rPr lang="en-US" b="1" dirty="0" smtClean="0"/>
              <a:t>Doubtful (</a:t>
            </a:r>
            <a:r>
              <a:rPr lang="en-US" b="1" dirty="0" err="1" smtClean="0"/>
              <a:t>adj</a:t>
            </a:r>
            <a:r>
              <a:rPr lang="en-US" b="1" dirty="0" smtClean="0"/>
              <a:t>)                             </a:t>
            </a:r>
            <a:r>
              <a:rPr lang="en-US" b="1" dirty="0" err="1" smtClean="0"/>
              <a:t>i</a:t>
            </a:r>
            <a:r>
              <a:rPr lang="en-US" b="1" dirty="0" smtClean="0"/>
              <a:t>)</a:t>
            </a:r>
            <a:r>
              <a:rPr lang="ru-RU" b="1" dirty="0" smtClean="0"/>
              <a:t> </a:t>
            </a:r>
            <a:r>
              <a:rPr lang="en-US" b="1" dirty="0" smtClean="0"/>
              <a:t>a big building where aircraft are kept</a:t>
            </a:r>
          </a:p>
          <a:p>
            <a:r>
              <a:rPr lang="en-US" b="1" dirty="0" smtClean="0"/>
              <a:t>Weird (</a:t>
            </a:r>
            <a:r>
              <a:rPr lang="en-US" b="1" dirty="0" err="1" smtClean="0"/>
              <a:t>adj</a:t>
            </a:r>
            <a:r>
              <a:rPr lang="en-US" b="1" dirty="0" smtClean="0"/>
              <a:t>)                                  j)</a:t>
            </a:r>
            <a:r>
              <a:rPr lang="ru-RU" b="1" dirty="0" smtClean="0"/>
              <a:t> </a:t>
            </a:r>
            <a:r>
              <a:rPr lang="en-US" b="1" dirty="0" smtClean="0"/>
              <a:t>having </a:t>
            </a:r>
            <a:r>
              <a:rPr lang="en-US" b="1" dirty="0" err="1" smtClean="0"/>
              <a:t>sth</a:t>
            </a:r>
            <a:r>
              <a:rPr lang="en-US" b="1" dirty="0" smtClean="0"/>
              <a:t> along both sides of </a:t>
            </a:r>
            <a:r>
              <a:rPr lang="en-US" b="1" dirty="0" err="1" smtClean="0"/>
              <a:t>sth</a:t>
            </a:r>
            <a:r>
              <a:rPr lang="en-US" b="1" dirty="0" smtClean="0"/>
              <a:t> else</a:t>
            </a:r>
          </a:p>
          <a:p>
            <a:r>
              <a:rPr lang="en-US" b="1" dirty="0" smtClean="0"/>
              <a:t>Eerie (</a:t>
            </a:r>
            <a:r>
              <a:rPr lang="en-US" b="1" dirty="0" err="1" smtClean="0"/>
              <a:t>adj</a:t>
            </a:r>
            <a:r>
              <a:rPr lang="en-US" b="1" dirty="0" smtClean="0"/>
              <a:t>)                                   k) a task/project         </a:t>
            </a:r>
          </a:p>
          <a:p>
            <a:r>
              <a:rPr lang="en-US" b="1" dirty="0" smtClean="0"/>
              <a:t>Assignment (n)                           l)</a:t>
            </a:r>
            <a:r>
              <a:rPr lang="ru-RU" b="1" dirty="0" smtClean="0"/>
              <a:t> </a:t>
            </a:r>
            <a:r>
              <a:rPr lang="en-US" b="1" dirty="0" err="1" smtClean="0"/>
              <a:t>strange,afterworld</a:t>
            </a:r>
            <a:r>
              <a:rPr lang="en-US" b="1" dirty="0" smtClean="0"/>
              <a:t> 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9454" y="799101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Useful words and phrases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1095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9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1000"/>
                            </p:stCondLst>
                            <p:childTnLst>
                              <p:par>
                                <p:cTn id="4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000"/>
                            </p:stCondLst>
                            <p:childTnLst>
                              <p:par>
                                <p:cTn id="4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3000"/>
                            </p:stCondLst>
                            <p:childTnLst>
                              <p:par>
                                <p:cTn id="5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image.krasview.ru/video/6433c277c19ed05/_.jpg?server=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5626" y="549276"/>
            <a:ext cx="7980853" cy="5839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294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и по запросу the passive voic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11433" y="873915"/>
            <a:ext cx="7655304" cy="5468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47723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07323" y="2144683"/>
            <a:ext cx="9210502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did you like most in our lesson?</a:t>
            </a:r>
            <a:endParaRPr lang="ru-RU" sz="4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40727" y="3359343"/>
            <a:ext cx="8670173" cy="7847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4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has impressed you most?</a:t>
            </a:r>
            <a:endParaRPr lang="ru-RU" sz="4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731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</a:t>
            </a:r>
            <a:r>
              <a:rPr lang="en-US" dirty="0"/>
              <a:t>://www.irregularverbs.ru/test/53c3a4bf34b241d26ba8ee23e7c60592/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20000"/>
                    <a:lumOff val="80000"/>
                  </a:schemeClr>
                </a:solidFill>
              </a:rPr>
              <a:t>Useful website to practice irregular verbs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7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WB :p 46 Ex. 1-6</a:t>
            </a:r>
          </a:p>
          <a:p>
            <a:r>
              <a:rPr lang="en-US" dirty="0" smtClean="0"/>
              <a:t>SB: p 69 Ex.9/ find out some facts about aliens in Russian cities or towns.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Home task 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299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344</TotalTime>
  <Words>289</Words>
  <Application>Microsoft Office PowerPoint</Application>
  <PresentationFormat>Произвольный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Открытая</vt:lpstr>
      <vt:lpstr>Слайд 1</vt:lpstr>
      <vt:lpstr>What is the theme of our lesson?</vt:lpstr>
      <vt:lpstr>The plan of today’s lesson</vt:lpstr>
      <vt:lpstr>Useful words and phrases</vt:lpstr>
      <vt:lpstr>Слайд 5</vt:lpstr>
      <vt:lpstr>Слайд 6</vt:lpstr>
      <vt:lpstr>Слайд 7</vt:lpstr>
      <vt:lpstr>Useful website to practice irregular verbs</vt:lpstr>
      <vt:lpstr>Home task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Екатерина</dc:creator>
  <cp:lastModifiedBy>пк</cp:lastModifiedBy>
  <cp:revision>22</cp:revision>
  <dcterms:created xsi:type="dcterms:W3CDTF">2018-02-02T17:26:07Z</dcterms:created>
  <dcterms:modified xsi:type="dcterms:W3CDTF">2018-03-02T13:27:04Z</dcterms:modified>
</cp:coreProperties>
</file>