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C8D17-D645-9740-8C85-39BBD75CB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ECF06B-1456-FD48-AE2F-8822CC5EF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1D5D3C-8A81-4844-A583-4F19C878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4D3F-6F8A-3047-94E2-36102A51C5EB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C88FA8-2310-774C-80E6-D7A39C75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D4A9FC-251F-7E48-96AE-B2693ED1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85B4-1D8A-8B49-9FE7-C98181FA2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06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0CA51-165C-7F43-A11B-7F11F488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4C4278-75F7-4647-A429-7D71626E2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234D24-4810-9C4E-80A5-B3975C88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4D3F-6F8A-3047-94E2-36102A51C5EB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A4B7B-2187-3A4D-8152-9084E2E0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89028-06C8-FC48-A560-F77E1B6B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85B4-1D8A-8B49-9FE7-C98181FA2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62EA8E-1397-AA4F-9949-4547CADDB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BC75DE-872C-E640-9EA5-4270FDA68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5521FC-85D5-0942-9786-BB29AE6C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4D3F-6F8A-3047-94E2-36102A51C5EB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484BB-D363-D74A-9667-D031C2169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7F27E-9EC4-184D-AB9B-C125B946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85B4-1D8A-8B49-9FE7-C98181FA2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4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1CCB4-E23E-6E48-A68B-DAFA4009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CA261-D02E-334E-B2A8-A8772AB39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DE84C3-F671-C343-85C1-3A8D74CAA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4D3F-6F8A-3047-94E2-36102A51C5EB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14E08-2C76-B248-80AF-F8949BBA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89978F-70EF-A843-B027-028731AA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85B4-1D8A-8B49-9FE7-C98181FA2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4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6FA05-DCC2-984E-A2CB-83F1C04D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1F9DF3-7335-084F-9661-3E644662C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C885EC-7247-DA4E-9C78-699EE0FE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4D3F-6F8A-3047-94E2-36102A51C5EB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0A4B1-6504-5740-B009-0604032E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8CB46-FA23-1943-AA18-BC637DA0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85B4-1D8A-8B49-9FE7-C98181FA2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6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F6A12-4215-8749-97DE-F2B431BA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4B427-2F29-1D49-BDCE-D93BD0AE5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2E9333-ACC5-0D48-8D46-6AA5923EE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390D06-C7CA-E745-8845-30B377FE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4D3F-6F8A-3047-94E2-36102A51C5EB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B00A93-03FA-F24D-B9F6-A725E8B4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C67287-00EC-614E-9AE9-11A8E0A4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85B4-1D8A-8B49-9FE7-C98181FA2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E246C-40E8-C145-AAD4-F7E9C784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17B915-3068-814B-9C9F-F79F046D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357114-E9DE-3E44-8D0C-E888779DB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7E053B-5DF1-A740-B455-5CDBE2D4E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FAC139-9840-B047-BB9E-598775E0B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9E31AD-7EE8-D943-96F5-222E864E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4D3F-6F8A-3047-94E2-36102A51C5EB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E39716-A195-5D44-965F-79BF82C2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8A88F3-BB46-A14D-85AF-7FD9C7F6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85B4-1D8A-8B49-9FE7-C98181FA2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5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73018-99EE-4540-8C35-36124498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D93147-E78C-FF4D-98E1-607A86E2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4D3F-6F8A-3047-94E2-36102A51C5EB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BEBCCE-7AFB-D24B-ABFC-BE6AECCE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A2400B-06DD-AE47-9AAD-6EC4542B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85B4-1D8A-8B49-9FE7-C98181FA2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67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D2223B-AB03-1848-9C95-5432E1CB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4D3F-6F8A-3047-94E2-36102A51C5EB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72817B-B31B-A743-9221-A8B80478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65A15A-8F23-BD48-8463-3EBB988E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85B4-1D8A-8B49-9FE7-C98181FA2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8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17F83-B42E-F142-B44E-27D359C7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21D551-8EAD-7443-B3B5-6547D5CE2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ACFDF8-9F04-664B-98B2-90314B487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70F863-E079-C048-BA44-49835204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4D3F-6F8A-3047-94E2-36102A51C5EB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88502C-0EFA-4848-B815-8545D323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919C7D-B8A5-0F40-9B1F-D6F1857C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85B4-1D8A-8B49-9FE7-C98181FA2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1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6F1C7-94BF-FE4C-A640-42E545FA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4C9919-FA77-5148-88C9-3714D6556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217190-975C-D94C-AFDE-ADF59DDDB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D54A72-BE96-4A47-94BB-C9699E475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4D3F-6F8A-3047-94E2-36102A51C5EB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BD6758-7E38-854F-A9F6-D396CBF0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78ACFA-E7E4-5042-969B-06840E23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85B4-1D8A-8B49-9FE7-C98181FA2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6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6E958-8710-C64F-9389-1AE2D542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3CAAB1-50C5-574B-8D9A-1C329EF4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BD82CB-5F93-8E46-9222-9F93783F9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E4D3F-6F8A-3047-94E2-36102A51C5EB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79E252-B77A-214B-AA55-1EF8A1CC2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5A1876-8EE3-CE4E-A35D-BCAC1EB83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485B4-1D8A-8B49-9FE7-C98181FA2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4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71D2B73-94A0-FD41-83F4-57F4A2E9F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1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2774CF7-B051-B445-ACC9-CD74F77B7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3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9439D8A-6ABA-D34B-A389-429B7BCEA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0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34A8EE-BCEA-8C49-BF6C-F411CC796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 Қазақстан Республикасының Отан қорғаушылар күні-бұл еліміздің қорғаныс  қабілетінің кемелденгенін білдіретін мереке болып табылады. 1992 жылдың 7 мамырында тәуелсіз елдің заңдық құқықтарының негіздеріне және тәуелсіз мемлекеттер достығына қатысушы мемлекеттер арасындағы  қол жеткен келісімдерге байланысты ҚР президенті жарлық шығарды. Жарлық бойынша «7 мамыр-Отан қорғаушылар» мерекесі болып жарияланды.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8732599-07FC-B74F-8458-ED79DA54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150"/>
            <a:ext cx="12192000" cy="44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2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4CEAE30-1EE2-7145-AD53-598E962D5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1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9E4735E1-4414-294F-BBB8-C933C6355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EE09E3F-92DB-6245-8B68-78AC00FF4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0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879893DF-618A-EA46-8975-6479BE267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18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77470096047</dc:creator>
  <cp:lastModifiedBy>77470096047</cp:lastModifiedBy>
  <cp:revision>5</cp:revision>
  <dcterms:created xsi:type="dcterms:W3CDTF">2021-05-04T02:18:44Z</dcterms:created>
  <dcterms:modified xsi:type="dcterms:W3CDTF">2021-07-30T05:24:46Z</dcterms:modified>
</cp:coreProperties>
</file>