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A2DED8-1AF4-4F85-BB63-4E39B03EC77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574BB1C-9F25-4EDE-9CEA-EF0D586617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18722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Мүмкіндігі шектеулі балаларды қоғамға бейімдеу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7100"/>
            <a:ext cx="6732240" cy="4504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3907" y="3654000"/>
            <a:ext cx="4608512" cy="122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езең (мерзімі) Жобаның орындалуына негізделген негізгі бағыттар (іс-шаралар) 4 кезең (қорытынды) Жобаның орындалуына арналған әдістемелік құралдар.                    Әлеуметтік-бейімдеу бағыты - баланың әлеуметтенуіне, қоршаған ортаға бейімделуіне жағдай жасау; - баланы шығармашылыққа тарту; - баланы мерекелік іс-шараларға қатыстыру; - баланы әлеуметтік-тұрмыстық бағдарлауға үйрету; - қоғамдық ортада өзін еркін сезінуге, өзін-өзі басқара білуге, өзі өмір сүретін ортаны толық бағдарлай білуге үйрету. 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1004" r="2049" b="29914"/>
          <a:stretch/>
        </p:blipFill>
        <p:spPr bwMode="auto">
          <a:xfrm>
            <a:off x="251520" y="476672"/>
            <a:ext cx="864096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40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езең (мерзімі) 5 кезең (қорытынды) Жобаның орындалуына негізделген негізгі бағыттар (іс-шаралар) Жобаның орындалуына арналған әдістемелік құралдар.                    Әдістемелік-ұйымдастырушылық бағыт: -ұстаздар мен ата-аналарға арналған әдістемелік құралдарды жасау; -оқушыға портфолио құрастыру. 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778" r="2049" b="44039"/>
          <a:stretch/>
        </p:blipFill>
        <p:spPr bwMode="auto">
          <a:xfrm>
            <a:off x="467544" y="476672"/>
            <a:ext cx="835292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47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9361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Қорытынды:</a:t>
            </a:r>
            <a:endParaRPr lang="ru-RU" sz="4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8280920" cy="484865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Қорыта</a:t>
            </a:r>
            <a:r>
              <a:rPr lang="ru-RU" sz="3200" dirty="0"/>
              <a:t> </a:t>
            </a:r>
            <a:r>
              <a:rPr lang="ru-RU" sz="3200" dirty="0" err="1"/>
              <a:t>айтқанда</a:t>
            </a:r>
            <a:r>
              <a:rPr lang="ru-RU" sz="3200" dirty="0"/>
              <a:t>, бала − </a:t>
            </a:r>
            <a:r>
              <a:rPr lang="ru-RU" sz="3200" dirty="0" err="1"/>
              <a:t>ата-ана</a:t>
            </a:r>
            <a:r>
              <a:rPr lang="ru-RU" sz="3200" dirty="0"/>
              <a:t> − педагог, </a:t>
            </a:r>
            <a:r>
              <a:rPr lang="ru-RU" sz="3200" dirty="0" err="1"/>
              <a:t>отбасы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білім</a:t>
            </a:r>
            <a:r>
              <a:rPr lang="ru-RU" sz="3200" dirty="0"/>
              <a:t> </a:t>
            </a:r>
            <a:r>
              <a:rPr lang="ru-RU" sz="3200" dirty="0" err="1"/>
              <a:t>беретін</a:t>
            </a:r>
            <a:r>
              <a:rPr lang="ru-RU" sz="3200" dirty="0"/>
              <a:t> </a:t>
            </a:r>
            <a:r>
              <a:rPr lang="ru-RU" sz="3200" dirty="0" err="1"/>
              <a:t>ұйымдар</a:t>
            </a:r>
            <a:r>
              <a:rPr lang="ru-RU" sz="3200" dirty="0"/>
              <a:t> </a:t>
            </a:r>
            <a:r>
              <a:rPr lang="ru-RU" sz="3200" dirty="0" err="1"/>
              <a:t>арасындағы</a:t>
            </a:r>
            <a:r>
              <a:rPr lang="ru-RU" sz="3200" dirty="0"/>
              <a:t> </a:t>
            </a:r>
            <a:r>
              <a:rPr lang="ru-RU" sz="3200" dirty="0" err="1"/>
              <a:t>сабақтастықтың</a:t>
            </a:r>
            <a:r>
              <a:rPr lang="ru-RU" sz="3200" dirty="0"/>
              <a:t> </a:t>
            </a:r>
            <a:r>
              <a:rPr lang="ru-RU" sz="3200" dirty="0" err="1"/>
              <a:t>ойдағыдай</a:t>
            </a:r>
            <a:r>
              <a:rPr lang="ru-RU" sz="3200" dirty="0"/>
              <a:t> </a:t>
            </a:r>
            <a:r>
              <a:rPr lang="ru-RU" sz="3200" dirty="0" err="1"/>
              <a:t>жүзеге</a:t>
            </a:r>
            <a:r>
              <a:rPr lang="ru-RU" sz="3200" dirty="0"/>
              <a:t> </a:t>
            </a:r>
            <a:r>
              <a:rPr lang="ru-RU" sz="3200" dirty="0" err="1"/>
              <a:t>асуы</a:t>
            </a:r>
            <a:r>
              <a:rPr lang="ru-RU" sz="3200" dirty="0"/>
              <a:t> </a:t>
            </a:r>
            <a:r>
              <a:rPr lang="ru-RU" sz="3200" dirty="0" err="1"/>
              <a:t>тұлғаның</a:t>
            </a:r>
            <a:r>
              <a:rPr lang="ru-RU" sz="3200" dirty="0"/>
              <a:t> </a:t>
            </a:r>
            <a:r>
              <a:rPr lang="ru-RU" sz="3200" dirty="0" err="1"/>
              <a:t>әлеуметтік</a:t>
            </a:r>
            <a:r>
              <a:rPr lang="ru-RU" sz="3200" dirty="0"/>
              <a:t> </a:t>
            </a:r>
            <a:r>
              <a:rPr lang="ru-RU" sz="3200" dirty="0" err="1"/>
              <a:t>бейімделуінің</a:t>
            </a:r>
            <a:r>
              <a:rPr lang="ru-RU" sz="3200" dirty="0"/>
              <a:t> </a:t>
            </a:r>
            <a:r>
              <a:rPr lang="ru-RU" sz="3200" dirty="0" err="1"/>
              <a:t>алғы</a:t>
            </a:r>
            <a:r>
              <a:rPr lang="ru-RU" sz="3200" dirty="0"/>
              <a:t> </a:t>
            </a:r>
            <a:r>
              <a:rPr lang="ru-RU" sz="3200" dirty="0" err="1"/>
              <a:t>шарттарының</a:t>
            </a:r>
            <a:r>
              <a:rPr lang="ru-RU" sz="3200" dirty="0"/>
              <a:t> </a:t>
            </a:r>
            <a:r>
              <a:rPr lang="ru-RU" sz="3200" dirty="0" err="1"/>
              <a:t>бірі</a:t>
            </a:r>
            <a:r>
              <a:rPr lang="ru-RU" sz="3200" dirty="0"/>
              <a:t> </a:t>
            </a:r>
            <a:r>
              <a:rPr lang="ru-RU" sz="3200" dirty="0" err="1"/>
              <a:t>болмақ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 err="1"/>
              <a:t>Біз</a:t>
            </a:r>
            <a:r>
              <a:rPr lang="ru-RU" sz="3200" dirty="0"/>
              <a:t>, </a:t>
            </a:r>
            <a:r>
              <a:rPr lang="ru-RU" sz="3200" dirty="0" err="1"/>
              <a:t>балалар</a:t>
            </a:r>
            <a:r>
              <a:rPr lang="ru-RU" sz="3200" dirty="0"/>
              <a:t> </a:t>
            </a:r>
            <a:r>
              <a:rPr lang="ru-RU" sz="3200" dirty="0" err="1"/>
              <a:t>үшін</a:t>
            </a:r>
            <a:r>
              <a:rPr lang="ru-RU" sz="3200" dirty="0"/>
              <a:t> бала </a:t>
            </a:r>
            <a:r>
              <a:rPr lang="ru-RU" sz="3200" dirty="0" err="1"/>
              <a:t>өз</a:t>
            </a:r>
            <a:r>
              <a:rPr lang="ru-RU" sz="3200" dirty="0"/>
              <a:t> </a:t>
            </a:r>
            <a:r>
              <a:rPr lang="ru-RU" sz="3200" dirty="0" err="1"/>
              <a:t>әрекетінің</a:t>
            </a:r>
            <a:r>
              <a:rPr lang="ru-RU" sz="3200" dirty="0"/>
              <a:t> </a:t>
            </a:r>
            <a:r>
              <a:rPr lang="ru-RU" sz="3200" dirty="0" err="1"/>
              <a:t>қатысы</a:t>
            </a:r>
            <a:r>
              <a:rPr lang="ru-RU" sz="3200" dirty="0"/>
              <a:t> мен </a:t>
            </a:r>
            <a:r>
              <a:rPr lang="ru-RU" sz="3200" dirty="0" err="1"/>
              <a:t>керектігін</a:t>
            </a:r>
            <a:r>
              <a:rPr lang="ru-RU" sz="3200" dirty="0"/>
              <a:t> </a:t>
            </a:r>
            <a:r>
              <a:rPr lang="ru-RU" sz="3200" dirty="0" err="1"/>
              <a:t>сезінетіндей</a:t>
            </a:r>
            <a:r>
              <a:rPr lang="ru-RU" sz="3200" dirty="0"/>
              <a:t> </a:t>
            </a:r>
            <a:r>
              <a:rPr lang="ru-RU" sz="3200" dirty="0" err="1"/>
              <a:t>жағдай</a:t>
            </a:r>
            <a:r>
              <a:rPr lang="ru-RU" sz="3200" dirty="0"/>
              <a:t> </a:t>
            </a:r>
            <a:r>
              <a:rPr lang="ru-RU" sz="3200" dirty="0" err="1"/>
              <a:t>жасауымыз</a:t>
            </a:r>
            <a:r>
              <a:rPr lang="ru-RU" sz="3200" dirty="0"/>
              <a:t> </a:t>
            </a:r>
            <a:r>
              <a:rPr lang="ru-RU" sz="3200" dirty="0" err="1"/>
              <a:t>керек</a:t>
            </a:r>
            <a:r>
              <a:rPr lang="ru-RU" sz="3200" dirty="0"/>
              <a:t>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936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</p:spPr>
      </p:pic>
    </p:spTree>
    <p:extLst>
      <p:ext uri="{BB962C8B-B14F-4D97-AF65-F5344CB8AC3E}">
        <p14:creationId xmlns:p14="http://schemas.microsoft.com/office/powerpoint/2010/main" val="364982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8640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4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Жоба мақсаты</a:t>
            </a:r>
            <a:endParaRPr lang="ru-RU" sz="48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4800" dirty="0" err="1"/>
              <a:t>Мүмкіндігі</a:t>
            </a:r>
            <a:r>
              <a:rPr lang="ru-RU" sz="4800" dirty="0"/>
              <a:t> </a:t>
            </a:r>
            <a:r>
              <a:rPr lang="ru-RU" sz="4800" dirty="0" err="1"/>
              <a:t>шектеулі</a:t>
            </a:r>
            <a:r>
              <a:rPr lang="ru-RU" sz="4800" dirty="0"/>
              <a:t> </a:t>
            </a:r>
            <a:r>
              <a:rPr lang="ru-RU" sz="4800" dirty="0" err="1"/>
              <a:t>балаларды</a:t>
            </a:r>
            <a:r>
              <a:rPr lang="ru-RU" sz="4800" dirty="0"/>
              <a:t> </a:t>
            </a:r>
            <a:r>
              <a:rPr lang="ru-RU" sz="4800" dirty="0" err="1"/>
              <a:t>қоғамға</a:t>
            </a:r>
            <a:r>
              <a:rPr lang="ru-RU" sz="4800" dirty="0"/>
              <a:t> </a:t>
            </a:r>
            <a:r>
              <a:rPr lang="ru-RU" sz="4800" dirty="0" err="1"/>
              <a:t>бейімдеу</a:t>
            </a:r>
            <a:endParaRPr lang="ru-RU" sz="4800" dirty="0"/>
          </a:p>
          <a:p>
            <a:pPr lvl="0" algn="ctr"/>
            <a:r>
              <a:rPr lang="ru-RU" sz="48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" y="3902072"/>
            <a:ext cx="9036496" cy="24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1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472"/>
            <a:ext cx="7520940" cy="96125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4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Жоба міндеттері</a:t>
            </a:r>
            <a:endParaRPr lang="ru-RU" sz="48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err="1"/>
              <a:t>мүгедектік</a:t>
            </a:r>
            <a:r>
              <a:rPr lang="ru-RU" sz="2400" dirty="0"/>
              <a:t> </a:t>
            </a:r>
            <a:r>
              <a:rPr lang="ru-RU" sz="2400" dirty="0" err="1"/>
              <a:t>мәселені</a:t>
            </a:r>
            <a:r>
              <a:rPr lang="ru-RU" sz="2400" dirty="0"/>
              <a:t> </a:t>
            </a:r>
            <a:r>
              <a:rPr lang="ru-RU" sz="2400" dirty="0" err="1"/>
              <a:t>қоғамда</a:t>
            </a:r>
            <a:r>
              <a:rPr lang="ru-RU" sz="2400" dirty="0"/>
              <a:t> </a:t>
            </a:r>
            <a:r>
              <a:rPr lang="ru-RU" sz="2400" dirty="0" err="1"/>
              <a:t>түсіну</a:t>
            </a:r>
            <a:r>
              <a:rPr lang="ru-RU" sz="2400" dirty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қатарластарымен</a:t>
            </a:r>
            <a:r>
              <a:rPr lang="ru-RU" sz="2400" dirty="0" smtClean="0"/>
              <a:t> </a:t>
            </a:r>
            <a:r>
              <a:rPr lang="ru-RU" sz="2400" dirty="0" err="1"/>
              <a:t>қарым</a:t>
            </a:r>
            <a:r>
              <a:rPr lang="ru-RU" sz="2400" dirty="0"/>
              <a:t>- </a:t>
            </a:r>
            <a:r>
              <a:rPr lang="ru-RU" sz="2400" dirty="0" err="1"/>
              <a:t>қатынас</a:t>
            </a:r>
            <a:r>
              <a:rPr lang="ru-RU" sz="2400" dirty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err="1"/>
              <a:t>толыққанды</a:t>
            </a:r>
            <a:r>
              <a:rPr lang="ru-RU" sz="2400" dirty="0"/>
              <a:t> </a:t>
            </a:r>
            <a:r>
              <a:rPr lang="ru-RU" sz="2400" dirty="0" err="1"/>
              <a:t>білім</a:t>
            </a:r>
            <a:r>
              <a:rPr lang="ru-RU" sz="2400" dirty="0"/>
              <a:t> беру;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err="1"/>
              <a:t>қоғамға</a:t>
            </a:r>
            <a:r>
              <a:rPr lang="ru-RU" sz="2400" dirty="0"/>
              <a:t> </a:t>
            </a:r>
            <a:r>
              <a:rPr lang="ru-RU" sz="2400" dirty="0" err="1"/>
              <a:t>кіріктіру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бейімделу</a:t>
            </a:r>
            <a:r>
              <a:rPr lang="ru-RU" sz="2400" dirty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err="1"/>
              <a:t>мүгедек</a:t>
            </a:r>
            <a:r>
              <a:rPr lang="ru-RU" sz="2400" dirty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 </a:t>
            </a:r>
            <a:r>
              <a:rPr lang="ru-RU" sz="2400" dirty="0" err="1"/>
              <a:t>балаларды</a:t>
            </a:r>
            <a:r>
              <a:rPr lang="ru-RU" sz="2400" dirty="0"/>
              <a:t> </a:t>
            </a:r>
            <a:r>
              <a:rPr lang="ru-RU" sz="2400" dirty="0" err="1"/>
              <a:t>түсінуге</a:t>
            </a:r>
            <a:r>
              <a:rPr lang="ru-RU" sz="2400" dirty="0"/>
              <a:t>, </a:t>
            </a:r>
            <a:r>
              <a:rPr lang="ru-RU" sz="2400" dirty="0" err="1"/>
              <a:t>пікірлесуге</a:t>
            </a:r>
            <a:r>
              <a:rPr lang="ru-RU" sz="2400" dirty="0"/>
              <a:t> </a:t>
            </a:r>
            <a:r>
              <a:rPr lang="ru-RU" sz="2400" dirty="0" err="1"/>
              <a:t>тәрбиелеу</a:t>
            </a:r>
            <a:r>
              <a:rPr lang="ru-RU" sz="2400" dirty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/>
              <a:t>даму </a:t>
            </a:r>
            <a:r>
              <a:rPr lang="ru-RU" sz="2400" dirty="0" err="1"/>
              <a:t>мүмкіндігі</a:t>
            </a:r>
            <a:r>
              <a:rPr lang="ru-RU" sz="2400" dirty="0"/>
              <a:t> </a:t>
            </a:r>
            <a:r>
              <a:rPr lang="ru-RU" sz="2400" dirty="0" err="1"/>
              <a:t>шектеулі</a:t>
            </a:r>
            <a:r>
              <a:rPr lang="ru-RU" sz="2400" dirty="0"/>
              <a:t> </a:t>
            </a:r>
            <a:r>
              <a:rPr lang="ru-RU" sz="2400" dirty="0" err="1"/>
              <a:t>балаларды</a:t>
            </a:r>
            <a:r>
              <a:rPr lang="ru-RU" sz="2400" dirty="0"/>
              <a:t> </a:t>
            </a:r>
            <a:r>
              <a:rPr lang="ru-RU" sz="2400" dirty="0" err="1"/>
              <a:t>ерте</a:t>
            </a:r>
            <a:r>
              <a:rPr lang="ru-RU" sz="2400" dirty="0"/>
              <a:t> </a:t>
            </a:r>
            <a:r>
              <a:rPr lang="ru-RU" sz="2400" dirty="0" err="1"/>
              <a:t>тексеру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түзету</a:t>
            </a:r>
            <a:r>
              <a:rPr lang="ru-RU" sz="2400" dirty="0"/>
              <a:t>- </a:t>
            </a:r>
            <a:r>
              <a:rPr lang="ru-RU" sz="2400" dirty="0" err="1"/>
              <a:t>педагогикалық</a:t>
            </a:r>
            <a:r>
              <a:rPr lang="ru-RU" sz="2400" dirty="0"/>
              <a:t> </a:t>
            </a:r>
            <a:r>
              <a:rPr lang="ru-RU" sz="2400" dirty="0" err="1"/>
              <a:t>қолдау</a:t>
            </a:r>
            <a:r>
              <a:rPr lang="ru-RU" sz="2400" dirty="0"/>
              <a:t> </a:t>
            </a:r>
            <a:r>
              <a:rPr lang="ru-RU" sz="2400" dirty="0" err="1"/>
              <a:t>көрсету</a:t>
            </a:r>
            <a:r>
              <a:rPr lang="ru-RU" sz="2400" dirty="0"/>
              <a:t> </a:t>
            </a:r>
            <a:r>
              <a:rPr lang="ru-RU" sz="2400" dirty="0" err="1"/>
              <a:t>мекемелерінің</a:t>
            </a:r>
            <a:r>
              <a:rPr lang="ru-RU" sz="2400" dirty="0"/>
              <a:t> </a:t>
            </a:r>
            <a:r>
              <a:rPr lang="ru-RU" sz="2400" dirty="0" err="1"/>
              <a:t>көптеп</a:t>
            </a:r>
            <a:r>
              <a:rPr lang="ru-RU" sz="2400" dirty="0"/>
              <a:t> </a:t>
            </a:r>
            <a:r>
              <a:rPr lang="ru-RU" sz="2400" dirty="0" err="1"/>
              <a:t>ашылуы</a:t>
            </a:r>
            <a:r>
              <a:rPr lang="ru-RU" sz="2400" dirty="0"/>
              <a:t>;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9" y="5055127"/>
            <a:ext cx="7392041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6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Болжамы</a:t>
            </a:r>
            <a:endParaRPr lang="ru-RU" sz="6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496944" cy="5136684"/>
          </a:xfrm>
        </p:spPr>
        <p:txBody>
          <a:bodyPr>
            <a:normAutofit lnSpcReduction="10000"/>
          </a:bodyPr>
          <a:lstStyle/>
          <a:p>
            <a:pPr algn="ctr"/>
            <a:r>
              <a:rPr lang="kk-KZ" sz="4400" dirty="0" smtClean="0"/>
              <a:t>Күтілетін нәтиже</a:t>
            </a:r>
          </a:p>
          <a:p>
            <a:pPr marL="0" indent="0" algn="ctr"/>
            <a:r>
              <a:rPr lang="kk-KZ" sz="4400" dirty="0" smtClean="0"/>
              <a:t>1.Мүмкіндігі шектеулі балаларды қоршаған ортаға, ортаға бейімдеу.</a:t>
            </a:r>
          </a:p>
          <a:p>
            <a:pPr marL="0" indent="0" algn="ctr"/>
            <a:r>
              <a:rPr lang="kk-KZ" sz="4400" dirty="0" smtClean="0"/>
              <a:t>2.Мүгедек емес балалармен еркін қарым-қатынасқа түсіп, толыққанды өмір сүруге ықпал жасау.</a:t>
            </a:r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6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err="1"/>
              <a:t>Қоғамға</a:t>
            </a:r>
            <a:r>
              <a:rPr lang="ru-RU" sz="2800" dirty="0"/>
              <a:t> </a:t>
            </a:r>
            <a:r>
              <a:rPr lang="ru-RU" sz="2800" dirty="0" err="1"/>
              <a:t>бейімделу</a:t>
            </a:r>
            <a:r>
              <a:rPr lang="ru-RU" sz="2800" dirty="0"/>
              <a:t> –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жеке</a:t>
            </a:r>
            <a:r>
              <a:rPr lang="ru-RU" sz="2800" dirty="0"/>
              <a:t> </a:t>
            </a:r>
            <a:r>
              <a:rPr lang="ru-RU" sz="2800" dirty="0" err="1"/>
              <a:t>тұлғаның</a:t>
            </a:r>
            <a:r>
              <a:rPr lang="ru-RU" sz="2800" dirty="0"/>
              <a:t> </a:t>
            </a:r>
            <a:r>
              <a:rPr lang="ru-RU" sz="2800" dirty="0" err="1"/>
              <a:t>әлеуметтік</a:t>
            </a:r>
            <a:r>
              <a:rPr lang="ru-RU" sz="2800" dirty="0"/>
              <a:t> </a:t>
            </a:r>
            <a:r>
              <a:rPr lang="ru-RU" sz="2800" dirty="0" err="1"/>
              <a:t>құрылымдарға</a:t>
            </a:r>
            <a:r>
              <a:rPr lang="ru-RU" sz="2800" dirty="0"/>
              <a:t> </a:t>
            </a:r>
            <a:r>
              <a:rPr lang="ru-RU" sz="2800" dirty="0" err="1"/>
              <a:t>енуі</a:t>
            </a:r>
            <a:r>
              <a:rPr lang="ru-RU" sz="2800" dirty="0"/>
              <a:t>. </a:t>
            </a:r>
            <a:r>
              <a:rPr lang="ru-RU" sz="2800" dirty="0" err="1"/>
              <a:t>Мүмкіндігі</a:t>
            </a:r>
            <a:r>
              <a:rPr lang="ru-RU" sz="2800" dirty="0"/>
              <a:t> </a:t>
            </a:r>
            <a:r>
              <a:rPr lang="ru-RU" sz="2800" dirty="0" err="1"/>
              <a:t>шектеулі</a:t>
            </a:r>
            <a:r>
              <a:rPr lang="ru-RU" sz="2800" dirty="0"/>
              <a:t> </a:t>
            </a:r>
            <a:r>
              <a:rPr lang="ru-RU" sz="2800" dirty="0" err="1"/>
              <a:t>балаларды</a:t>
            </a:r>
            <a:r>
              <a:rPr lang="ru-RU" sz="2800" dirty="0"/>
              <a:t> </a:t>
            </a:r>
            <a:r>
              <a:rPr lang="ru-RU" sz="2800" dirty="0" err="1"/>
              <a:t>әлеуметтік</a:t>
            </a:r>
            <a:r>
              <a:rPr lang="ru-RU" sz="2800" dirty="0"/>
              <a:t> </a:t>
            </a:r>
            <a:r>
              <a:rPr lang="ru-RU" sz="2800" dirty="0" err="1"/>
              <a:t>ортаға</a:t>
            </a:r>
            <a:r>
              <a:rPr lang="ru-RU" sz="2800" dirty="0"/>
              <a:t> </a:t>
            </a:r>
            <a:r>
              <a:rPr lang="ru-RU" sz="2800" dirty="0" err="1"/>
              <a:t>енгізудің</a:t>
            </a:r>
            <a:r>
              <a:rPr lang="ru-RU" sz="2800" dirty="0"/>
              <a:t> </a:t>
            </a:r>
            <a:r>
              <a:rPr lang="ru-RU" sz="2800" dirty="0" err="1"/>
              <a:t>негізгі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факторы, </a:t>
            </a:r>
            <a:r>
              <a:rPr lang="ru-RU" sz="2800" dirty="0" err="1"/>
              <a:t>ортаны</a:t>
            </a:r>
            <a:r>
              <a:rPr lang="ru-RU" sz="2800" dirty="0"/>
              <a:t> </a:t>
            </a:r>
            <a:r>
              <a:rPr lang="ru-RU" sz="2800" dirty="0" err="1"/>
              <a:t>мүмкіндігі</a:t>
            </a:r>
            <a:r>
              <a:rPr lang="ru-RU" sz="2800" dirty="0"/>
              <a:t> </a:t>
            </a:r>
            <a:r>
              <a:rPr lang="ru-RU" sz="2800" dirty="0" err="1"/>
              <a:t>шектеулі</a:t>
            </a:r>
            <a:r>
              <a:rPr lang="ru-RU" sz="2800" dirty="0"/>
              <a:t> </a:t>
            </a:r>
            <a:r>
              <a:rPr lang="ru-RU" sz="2800" dirty="0" err="1"/>
              <a:t>баланы</a:t>
            </a:r>
            <a:r>
              <a:rPr lang="ru-RU" sz="2800" dirty="0"/>
              <a:t> </a:t>
            </a:r>
            <a:r>
              <a:rPr lang="ru-RU" sz="2800" dirty="0" err="1"/>
              <a:t>қабылдауға</a:t>
            </a:r>
            <a:r>
              <a:rPr lang="ru-RU" sz="2800" dirty="0"/>
              <a:t> </a:t>
            </a:r>
            <a:r>
              <a:rPr lang="ru-RU" sz="2800" dirty="0" err="1"/>
              <a:t>дайындау</a:t>
            </a:r>
            <a:r>
              <a:rPr lang="ru-RU" sz="2800" dirty="0"/>
              <a:t>. </a:t>
            </a:r>
            <a:r>
              <a:rPr lang="ru-RU" sz="2800" dirty="0" err="1"/>
              <a:t>Мүмкіндігі</a:t>
            </a:r>
            <a:r>
              <a:rPr lang="ru-RU" sz="2800" dirty="0"/>
              <a:t> </a:t>
            </a:r>
            <a:r>
              <a:rPr lang="ru-RU" sz="2800" dirty="0" err="1"/>
              <a:t>шектеулі</a:t>
            </a:r>
            <a:r>
              <a:rPr lang="ru-RU" sz="2800" dirty="0"/>
              <a:t> </a:t>
            </a:r>
            <a:r>
              <a:rPr lang="ru-RU" sz="2800" dirty="0" err="1"/>
              <a:t>баланы</a:t>
            </a:r>
            <a:r>
              <a:rPr lang="ru-RU" sz="2800" dirty="0"/>
              <a:t> </a:t>
            </a:r>
            <a:r>
              <a:rPr lang="ru-RU" sz="2800" dirty="0" err="1"/>
              <a:t>әлеуметтік</a:t>
            </a:r>
            <a:r>
              <a:rPr lang="ru-RU" sz="2800" dirty="0"/>
              <a:t> </a:t>
            </a:r>
            <a:r>
              <a:rPr lang="ru-RU" sz="2800" dirty="0" err="1"/>
              <a:t>ортаға</a:t>
            </a:r>
            <a:r>
              <a:rPr lang="ru-RU" sz="2800" dirty="0"/>
              <a:t> </a:t>
            </a:r>
            <a:r>
              <a:rPr lang="ru-RU" sz="2800" dirty="0" err="1"/>
              <a:t>енгізудің</a:t>
            </a:r>
            <a:r>
              <a:rPr lang="ru-RU" sz="2800" dirty="0"/>
              <a:t> </a:t>
            </a:r>
            <a:r>
              <a:rPr lang="ru-RU" sz="2800" dirty="0" err="1"/>
              <a:t>екі</a:t>
            </a:r>
            <a:r>
              <a:rPr lang="ru-RU" sz="2800" dirty="0"/>
              <a:t> </a:t>
            </a:r>
            <a:r>
              <a:rPr lang="ru-RU" sz="2800" dirty="0" err="1"/>
              <a:t>жолы</a:t>
            </a:r>
            <a:r>
              <a:rPr lang="ru-RU" sz="2800" dirty="0"/>
              <a:t> бар. </a:t>
            </a:r>
            <a:r>
              <a:rPr lang="ru-RU" sz="2800" dirty="0" err="1"/>
              <a:t>Бірінші</a:t>
            </a:r>
            <a:r>
              <a:rPr lang="ru-RU" sz="2800" dirty="0"/>
              <a:t> </a:t>
            </a:r>
            <a:r>
              <a:rPr lang="ru-RU" sz="2800" dirty="0" err="1"/>
              <a:t>жолы</a:t>
            </a:r>
            <a:r>
              <a:rPr lang="ru-RU" sz="2800" dirty="0"/>
              <a:t>, </a:t>
            </a:r>
            <a:r>
              <a:rPr lang="ru-RU" sz="2800" dirty="0" err="1"/>
              <a:t>мүмкіндігі</a:t>
            </a:r>
            <a:r>
              <a:rPr lang="ru-RU" sz="2800" dirty="0"/>
              <a:t> </a:t>
            </a:r>
            <a:r>
              <a:rPr lang="ru-RU" sz="2800" dirty="0" err="1"/>
              <a:t>шектеулі</a:t>
            </a:r>
            <a:r>
              <a:rPr lang="ru-RU" sz="2800" dirty="0"/>
              <a:t> </a:t>
            </a:r>
            <a:r>
              <a:rPr lang="ru-RU" sz="2800" dirty="0" err="1"/>
              <a:t>баланы</a:t>
            </a:r>
            <a:r>
              <a:rPr lang="ru-RU" sz="2800" dirty="0"/>
              <a:t> </a:t>
            </a:r>
            <a:r>
              <a:rPr lang="ru-RU" sz="2800" dirty="0" err="1"/>
              <a:t>қоршаған</a:t>
            </a:r>
            <a:r>
              <a:rPr lang="ru-RU" sz="2800" dirty="0"/>
              <a:t> </a:t>
            </a:r>
            <a:r>
              <a:rPr lang="ru-RU" sz="2800" dirty="0" err="1"/>
              <a:t>ортаға</a:t>
            </a:r>
            <a:r>
              <a:rPr lang="ru-RU" sz="2800" dirty="0"/>
              <a:t> </a:t>
            </a:r>
            <a:r>
              <a:rPr lang="ru-RU" sz="2800" dirty="0" err="1"/>
              <a:t>бейімдеу</a:t>
            </a:r>
            <a:r>
              <a:rPr lang="ru-RU" sz="2800" dirty="0"/>
              <a:t>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жолдың</a:t>
            </a:r>
            <a:r>
              <a:rPr lang="ru-RU" sz="2800" dirty="0"/>
              <a:t> </a:t>
            </a:r>
            <a:r>
              <a:rPr lang="ru-RU" sz="2800" dirty="0" err="1"/>
              <a:t>кемшілігі</a:t>
            </a:r>
            <a:r>
              <a:rPr lang="ru-RU" sz="2800" dirty="0"/>
              <a:t> – </a:t>
            </a:r>
            <a:r>
              <a:rPr lang="ru-RU" sz="2800" dirty="0" err="1"/>
              <a:t>біржақтылығы</a:t>
            </a:r>
            <a:r>
              <a:rPr lang="ru-RU" sz="2800" dirty="0"/>
              <a:t>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жолмен</a:t>
            </a:r>
            <a:r>
              <a:rPr lang="ru-RU" sz="2800" dirty="0"/>
              <a:t> </a:t>
            </a:r>
            <a:r>
              <a:rPr lang="ru-RU" sz="2800" dirty="0" err="1"/>
              <a:t>керекті</a:t>
            </a:r>
            <a:r>
              <a:rPr lang="ru-RU" sz="2800" dirty="0"/>
              <a:t> </a:t>
            </a:r>
            <a:r>
              <a:rPr lang="ru-RU" sz="2800" dirty="0" err="1"/>
              <a:t>нәтижеге</a:t>
            </a:r>
            <a:r>
              <a:rPr lang="ru-RU" sz="2800" dirty="0"/>
              <a:t> </a:t>
            </a:r>
            <a:r>
              <a:rPr lang="ru-RU" sz="2800" dirty="0" err="1"/>
              <a:t>жету</a:t>
            </a:r>
            <a:r>
              <a:rPr lang="ru-RU" sz="2800" dirty="0"/>
              <a:t> </a:t>
            </a:r>
            <a:r>
              <a:rPr lang="ru-RU" sz="2800" dirty="0" err="1"/>
              <a:t>мүмкін</a:t>
            </a:r>
            <a:r>
              <a:rPr lang="ru-RU" sz="2800" dirty="0"/>
              <a:t> </a:t>
            </a:r>
            <a:r>
              <a:rPr lang="ru-RU" sz="2800" dirty="0" err="1"/>
              <a:t>емес</a:t>
            </a:r>
            <a:r>
              <a:rPr lang="ru-RU" sz="2800" dirty="0"/>
              <a:t>, </a:t>
            </a:r>
            <a:r>
              <a:rPr lang="ru-RU" sz="2800" dirty="0" err="1"/>
              <a:t>әлеуметтену</a:t>
            </a:r>
            <a:r>
              <a:rPr lang="ru-RU" sz="2800" dirty="0"/>
              <a:t>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екі</a:t>
            </a:r>
            <a:r>
              <a:rPr lang="ru-RU" sz="2800" dirty="0"/>
              <a:t> </a:t>
            </a:r>
            <a:r>
              <a:rPr lang="ru-RU" sz="2800" dirty="0" err="1"/>
              <a:t>жақтылы</a:t>
            </a:r>
            <a:r>
              <a:rPr lang="ru-RU" sz="2800" dirty="0"/>
              <a:t> </a:t>
            </a:r>
            <a:r>
              <a:rPr lang="ru-RU" sz="2800" dirty="0" err="1"/>
              <a:t>болуы</a:t>
            </a:r>
            <a:r>
              <a:rPr lang="ru-RU" sz="2800" dirty="0"/>
              <a:t> </a:t>
            </a:r>
            <a:r>
              <a:rPr lang="ru-RU" sz="2800" dirty="0" err="1"/>
              <a:t>керек</a:t>
            </a:r>
            <a:r>
              <a:rPr lang="ru-RU" sz="2800" dirty="0"/>
              <a:t>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дайындық</a:t>
            </a:r>
            <a:r>
              <a:rPr lang="ru-RU" sz="2800" dirty="0"/>
              <a:t> </a:t>
            </a:r>
            <a:r>
              <a:rPr lang="ru-RU" sz="2800" dirty="0" err="1"/>
              <a:t>процесінде</a:t>
            </a:r>
            <a:r>
              <a:rPr lang="ru-RU" sz="2800" dirty="0"/>
              <a:t> </a:t>
            </a:r>
            <a:r>
              <a:rPr lang="ru-RU" sz="2800" dirty="0" err="1"/>
              <a:t>интеграцияның</a:t>
            </a:r>
            <a:r>
              <a:rPr lang="ru-RU" sz="2800" dirty="0"/>
              <a:t> </a:t>
            </a:r>
            <a:r>
              <a:rPr lang="ru-RU" sz="2800" dirty="0" err="1"/>
              <a:t>объектісі</a:t>
            </a:r>
            <a:r>
              <a:rPr lang="ru-RU" sz="2800" dirty="0"/>
              <a:t> </a:t>
            </a:r>
            <a:r>
              <a:rPr lang="ru-RU" sz="2800" dirty="0" err="1"/>
              <a:t>ғана</a:t>
            </a:r>
            <a:r>
              <a:rPr lang="ru-RU" sz="2800" dirty="0"/>
              <a:t> </a:t>
            </a:r>
            <a:r>
              <a:rPr lang="ru-RU" sz="2800" dirty="0" err="1"/>
              <a:t>емес</a:t>
            </a:r>
            <a:r>
              <a:rPr lang="ru-RU" sz="2800" dirty="0"/>
              <a:t>, </a:t>
            </a:r>
            <a:r>
              <a:rPr lang="ru-RU" sz="2800" dirty="0" err="1"/>
              <a:t>сонымен</a:t>
            </a:r>
            <a:r>
              <a:rPr lang="ru-RU" sz="2800" dirty="0"/>
              <a:t> </a:t>
            </a:r>
            <a:r>
              <a:rPr lang="ru-RU" sz="2800" dirty="0" err="1"/>
              <a:t>қатар</a:t>
            </a:r>
            <a:r>
              <a:rPr lang="ru-RU" sz="2800" dirty="0"/>
              <a:t> </a:t>
            </a:r>
            <a:r>
              <a:rPr lang="ru-RU" sz="2800" dirty="0" err="1"/>
              <a:t>белсенді</a:t>
            </a:r>
            <a:r>
              <a:rPr lang="ru-RU" sz="2800" dirty="0"/>
              <a:t> </a:t>
            </a:r>
            <a:r>
              <a:rPr lang="ru-RU" sz="2800" dirty="0" err="1"/>
              <a:t>субъектісі</a:t>
            </a:r>
            <a:r>
              <a:rPr lang="ru-RU" sz="2800" dirty="0"/>
              <a:t> болу </a:t>
            </a:r>
            <a:r>
              <a:rPr lang="ru-RU" sz="2800" dirty="0" err="1"/>
              <a:t>керек</a:t>
            </a:r>
            <a:r>
              <a:rPr lang="ru-RU" sz="2800" dirty="0"/>
              <a:t>. </a:t>
            </a:r>
            <a:r>
              <a:rPr lang="ru-RU" sz="2800" dirty="0" err="1"/>
              <a:t>Екінші</a:t>
            </a:r>
            <a:r>
              <a:rPr lang="ru-RU" sz="2800" dirty="0"/>
              <a:t> </a:t>
            </a:r>
            <a:r>
              <a:rPr lang="ru-RU" sz="2800" dirty="0" err="1"/>
              <a:t>жолы</a:t>
            </a:r>
            <a:r>
              <a:rPr lang="ru-RU" sz="2800" dirty="0"/>
              <a:t> </a:t>
            </a:r>
            <a:r>
              <a:rPr lang="ru-RU" sz="2800" dirty="0" err="1"/>
              <a:t>мүмкіндігі</a:t>
            </a:r>
            <a:r>
              <a:rPr lang="ru-RU" sz="2800" dirty="0"/>
              <a:t> </a:t>
            </a:r>
            <a:r>
              <a:rPr lang="ru-RU" sz="2800" dirty="0" err="1"/>
              <a:t>шектеулі</a:t>
            </a:r>
            <a:r>
              <a:rPr lang="ru-RU" sz="2800" dirty="0"/>
              <a:t> </a:t>
            </a:r>
            <a:r>
              <a:rPr lang="ru-RU" sz="2800" dirty="0" err="1"/>
              <a:t>баланы</a:t>
            </a:r>
            <a:r>
              <a:rPr lang="ru-RU" sz="2800" dirty="0"/>
              <a:t> </a:t>
            </a:r>
            <a:r>
              <a:rPr lang="ru-RU" sz="2800" dirty="0" err="1"/>
              <a:t>әлеуметтік</a:t>
            </a:r>
            <a:r>
              <a:rPr lang="ru-RU" sz="2800" dirty="0"/>
              <a:t> </a:t>
            </a:r>
            <a:r>
              <a:rPr lang="ru-RU" sz="2800" dirty="0" err="1"/>
              <a:t>ортаға</a:t>
            </a:r>
            <a:r>
              <a:rPr lang="ru-RU" sz="2800" dirty="0"/>
              <a:t> </a:t>
            </a:r>
            <a:r>
              <a:rPr lang="ru-RU" sz="2800" dirty="0" err="1"/>
              <a:t>енгізу</a:t>
            </a:r>
            <a:r>
              <a:rPr lang="ru-RU" sz="2800" dirty="0"/>
              <a:t> </a:t>
            </a:r>
            <a:r>
              <a:rPr lang="ru-RU" sz="2800" dirty="0" err="1"/>
              <a:t>дайындығымен</a:t>
            </a:r>
            <a:r>
              <a:rPr lang="ru-RU" sz="2800" dirty="0"/>
              <a:t> </a:t>
            </a:r>
            <a:r>
              <a:rPr lang="ru-RU" sz="2800" dirty="0" err="1"/>
              <a:t>бірге</a:t>
            </a:r>
            <a:r>
              <a:rPr lang="ru-RU" sz="2800" dirty="0"/>
              <a:t>, </a:t>
            </a:r>
            <a:r>
              <a:rPr lang="ru-RU" sz="2800" dirty="0" err="1"/>
              <a:t>әлеуметтік</a:t>
            </a:r>
            <a:r>
              <a:rPr lang="ru-RU" sz="2800" dirty="0"/>
              <a:t> </a:t>
            </a:r>
            <a:r>
              <a:rPr lang="ru-RU" sz="2800" dirty="0" err="1"/>
              <a:t>ортаны</a:t>
            </a:r>
            <a:r>
              <a:rPr lang="ru-RU" sz="2800" dirty="0"/>
              <a:t> </a:t>
            </a:r>
            <a:r>
              <a:rPr lang="ru-RU" sz="2800" dirty="0" err="1"/>
              <a:t>мүмкіндігі</a:t>
            </a:r>
            <a:r>
              <a:rPr lang="ru-RU" sz="2800" dirty="0"/>
              <a:t> </a:t>
            </a:r>
            <a:r>
              <a:rPr lang="ru-RU" sz="2800" dirty="0" err="1"/>
              <a:t>шектеулі</a:t>
            </a:r>
            <a:r>
              <a:rPr lang="ru-RU" sz="2800" dirty="0"/>
              <a:t> </a:t>
            </a:r>
            <a:r>
              <a:rPr lang="ru-RU" sz="2800" dirty="0" err="1"/>
              <a:t>баланы</a:t>
            </a:r>
            <a:r>
              <a:rPr lang="ru-RU" sz="2800" dirty="0"/>
              <a:t> </a:t>
            </a:r>
            <a:r>
              <a:rPr lang="ru-RU" sz="2800" dirty="0" err="1"/>
              <a:t>қабылдауға</a:t>
            </a:r>
            <a:r>
              <a:rPr lang="ru-RU" sz="2800" dirty="0"/>
              <a:t> </a:t>
            </a:r>
            <a:r>
              <a:rPr lang="ru-RU" sz="2800" dirty="0" err="1"/>
              <a:t>дайындау</a:t>
            </a:r>
            <a:r>
              <a:rPr lang="ru-RU" sz="2800" dirty="0"/>
              <a:t>. </a:t>
            </a:r>
            <a:r>
              <a:rPr lang="ru-RU" sz="2800" dirty="0" err="1"/>
              <a:t>Негізгі</a:t>
            </a:r>
            <a:r>
              <a:rPr lang="ru-RU" sz="2800" dirty="0"/>
              <a:t> факторы да 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05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езең (мерзімі) 1 кезең (даярлық)                   Жобаның орындалуына негізделген негізгі бағыттар (іс-шаралар) Жобаның орындалуына арналған әдістемелік құралдар. Диагностикалық бағыт: - баланы алғашқы дефектологиялық тексеру; - баланың психикалық дамуының динамикасын жүйелі түрде кезең бойына бақылау; - баланың даму деңгейіне әсер еткен әдіс-тәсілдер мен таңдалған бағдарламаның тиімділігін анықтау; - мүмкіндігі шектеулі баланың жеке ерекшіліктерін, танымдық қызметін, ерік-жігер саласын, отбасындағы тәрбиелік жағдайдың даму ерекшеліктерін зерттеу; - жалпы білім беру ұйымдарының бағдарламасын меңгерудің деңгейін анықтау; - компенсаторлық мүмкіндіктерді іздеп табу; Қолданылған әдістемелер: Экспрес –диагностика Павлова и Руденко. баламен жұмыстың бағыттарын айқындау мен бала дамуындағы ауытқулардың алдын алу.      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1849" r="1250" b="20651"/>
          <a:stretch/>
        </p:blipFill>
        <p:spPr bwMode="auto">
          <a:xfrm>
            <a:off x="168571" y="260648"/>
            <a:ext cx="8964488" cy="6284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56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езең (мерзімі) Жобаның орындалуына негізделген негізгі бағыттар (іс-шаралар)  2 кезең  (негізгі)        Түзете-дамыту бағыты бойынша: Ақаудың құрылымымен оның айқындылық дәрежесіне байланысты түзету жұмысының мазмұны анықталады. Баламен жүргізілген диагностиканың қорытындысы түзете-дамыту жұмысы бойынша мынадай бағыттарды айқындап берді: - сенсорлық және сенсомоторлық дамуын қалыптастыру; - кеңістік-уақыт түсініктерін қалыптастыру; - пішін мен көлем, түсті қабылдауын қалыптастыру; -салыстыру, талдау, жинақтау, қорытындылау, жалпы ойлау операцияларын қалыптастыру; - зейіннің тұрақтылығын, зейін шоғырлануын дамыту; - көру, есту арқылы есте сақтауын дамыту; - психомоторлық дамуды жүзеге асыру мен сөйлеу тілін, сөздік қорын арттыру. Жобаның орындалуына арналған әдістемелік құралдар. Әдебиеттер: Алферова Г. В. Новые подходы к коррекционно-развивающей работе с детьми с ограниченными возможностями здоровья. Дефектология – 2008- №3.   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" b="11415"/>
          <a:stretch/>
        </p:blipFill>
        <p:spPr bwMode="auto">
          <a:xfrm>
            <a:off x="251520" y="260648"/>
            <a:ext cx="8631979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15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езең (мерзімі) Жобаның орындалуына негізделген негізгі бағыттар (іс-шаралар) З кезең (қорытынды) Жобаның орындалуына арналған әдістемелік құралдар.                    Кеңес беру мен ағартушылық бағыт бойынша: - педагогтармен жеке жұмыс жүргізу; - баланың жас, жеке, типтік ерекшеліктерін ескере отырып ата-аналарға, педагогтарға бірқатар ұсыныстарды даярлау; - балалардың жеке ерекшеліктерін есепке ала отырып педагогтың оқу жоспарына түзету жұмыстарын енгізу; - эксперименталды топта жұмыс істейтін педагогпен жеке кеңес жүргізу; - әлеуметтік қызметкерлермен жұмыс; - ата-аналармен жұмыс: - баламен жүргізілген жұмыстың жалпы қорытындысымен ата-аналарды таныстыру; - ата-аналарға баланың тәрбиесіндегі қиыншылықтары туралы нақты ұсыныстар даярлау; - ата-аналарға баланың психофизикалық мүмкіндіктеріне сай баланы оқыту мен оны дамытудың маңыздылығын түсіндіру; 20 - психологиялық-педагогикалық қолдау көрсету қызметі мамандарымен тығыз қарым-қатынаста болу.  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/>
          <a:stretch/>
        </p:blipFill>
        <p:spPr bwMode="auto">
          <a:xfrm>
            <a:off x="323528" y="236418"/>
            <a:ext cx="849694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80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езең (мерзімі) З кезең (қорытынды) Жобаның орындалуына негізделген негізгі бағыттар (іс-шаралар) Жобаның орындалуына арналған әдістемелік құралдар.                    Кеңес беру мен ағартушылық бағыт бойынша: - педагогтармен жеке жұмыс жүргізу; - баланың жас, жеке, типтік ерекшеліктерін ескере отырып ата-аналарға, педагогтарға бірқатар ұсыныстарды даярлау; - балалардың жеке ерекшеліктерін есепке ала отырып педагогтың оқу жоспарына түзету жұмыстарын енгізу; - эксперименталды топта жұмыс істейтін педагогпен жеке кеңес жүргізу; - әлеуметтік қызметкерлермен жұмыс; - ата-аналармен жұмыс: - баламен жүргізілген жұмыстың жалпы қорытындысымен ата-аналарды таныстыру; - ата-аналарға баланың тәрбиесіндегі қиыншылықтары туралы нақты ұсыныстар даярлау; - ата-аналарға баланың психофизикалық мүмкіндіктеріне сай баланы оқыту мен оны дамытудың маңыздылығын түсіндіру; 20 - психологиялық-педагогикалық қолдау көрсету қызметі мамандарымен тығыз қарым-қатынаста болу. Қолданылған әдістемелер: Экспрес –диагностика Павлова и Руденко.  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2273" r="1"/>
          <a:stretch/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991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</TotalTime>
  <Words>127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Презентация PowerPoint</vt:lpstr>
      <vt:lpstr>Жоба мақсаты</vt:lpstr>
      <vt:lpstr>Жоба міндеттері</vt:lpstr>
      <vt:lpstr>Болжамы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2021-01-28T06:43:33Z</dcterms:created>
  <dcterms:modified xsi:type="dcterms:W3CDTF">2021-01-28T07:19:38Z</dcterms:modified>
</cp:coreProperties>
</file>