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86" r:id="rId4"/>
    <p:sldId id="288" r:id="rId5"/>
    <p:sldId id="287" r:id="rId6"/>
    <p:sldId id="258" r:id="rId7"/>
    <p:sldId id="264" r:id="rId8"/>
    <p:sldId id="291" r:id="rId9"/>
    <p:sldId id="279" r:id="rId10"/>
    <p:sldId id="280" r:id="rId11"/>
    <p:sldId id="263" r:id="rId12"/>
    <p:sldId id="281" r:id="rId13"/>
    <p:sldId id="282" r:id="rId14"/>
    <p:sldId id="283" r:id="rId15"/>
    <p:sldId id="28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A42E-8C8E-4016-96EB-38CC789EF44C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15C0-31DD-45D8-89D1-6EE8A828F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15C0-31DD-45D8-89D1-6EE8A828F3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3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15C0-31DD-45D8-89D1-6EE8A828F30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3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D29B99-3664-4C40-8D2A-90349BB1F781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AAAC98-E603-41E4-93A5-7DA2D232D621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3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7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2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6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2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91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64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3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9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14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7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97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йрамбек\Desktop\Новая папка\шаблоны\55572_html_428082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648" y="-99392"/>
            <a:ext cx="9753600" cy="70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9660" y="134634"/>
            <a:ext cx="681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№28 Ш</a:t>
            </a:r>
            <a:r>
              <a:rPr lang="kk-KZ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 Уалиханов </a:t>
            </a:r>
            <a:r>
              <a:rPr lang="ru-RU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атындағы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</a:t>
            </a:r>
            <a:r>
              <a:rPr lang="kk-KZ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</a:t>
            </a:r>
            <a:r>
              <a:rPr lang="kk-KZ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рта мектебі</a:t>
            </a:r>
            <a:endParaRPr lang="kk-KZ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8813" y="4560937"/>
            <a:ext cx="2943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Қордай</a:t>
            </a:r>
            <a:endParaRPr lang="ru-RU" sz="2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algn="ctr"/>
            <a:r>
              <a:rPr lang="kk-KZ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Тамыз кеңесі</a:t>
            </a:r>
          </a:p>
          <a:p>
            <a:pPr algn="ctr"/>
            <a:r>
              <a:rPr lang="kk-KZ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2016-2017 оқу жылы</a:t>
            </a:r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529" y="3243635"/>
            <a:ext cx="7641913" cy="48660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Байке </a:t>
            </a:r>
            <a:r>
              <a:rPr lang="ru-RU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Назира</a:t>
            </a: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Курмангалиевна</a:t>
            </a:r>
            <a:endParaRPr lang="ru-RU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kk-KZ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бастауыш </a:t>
            </a:r>
            <a:r>
              <a:rPr lang="kk-KZ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сынып мұғалімі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83" y="828644"/>
            <a:ext cx="2604540" cy="253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D:\SAYA\Отчеты\Айсулу\фон\post-318-1248678782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89" y="214315"/>
            <a:ext cx="7000875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0482963"/>
              </p:ext>
            </p:extLst>
          </p:nvPr>
        </p:nvGraphicFramePr>
        <p:xfrm>
          <a:off x="457201" y="928689"/>
          <a:ext cx="8229603" cy="6946583"/>
        </p:xfrm>
        <a:graphic>
          <a:graphicData uri="http://schemas.openxmlformats.org/drawingml/2006/table">
            <a:tbl>
              <a:tblPr/>
              <a:tblGrid>
                <a:gridCol w="1646239"/>
                <a:gridCol w="1646237"/>
                <a:gridCol w="1644651"/>
                <a:gridCol w="1646239"/>
                <a:gridCol w="1646237"/>
              </a:tblGrid>
              <a:tr h="8806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Зат есім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 </a:t>
                      </a: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Жалқы есім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Жалпы есім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Жекеше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Көпше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Құстар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Сауысқандар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Торғайлар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Арқар 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Елік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Қарақұйрық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Көкшетау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Марал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Алматы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09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Ақбөкен</a:t>
                      </a:r>
                      <a:endParaRPr kumimoji="0" lang="ru-RU" alt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877" y="285751"/>
            <a:ext cx="275774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Қызықты кесте</a:t>
            </a:r>
            <a:endParaRPr lang="ru-RU" altLang="ru-RU" sz="28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" y="27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" y="29943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2" y="27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2" y="295938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246" name="Picture 22" descr="G:\фон\4760_html_6a0f96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0066" y="285751"/>
            <a:ext cx="7286625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kk-KZ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.Суретпен жұмыс</a:t>
            </a:r>
            <a:endParaRPr lang="ru-RU" altLang="ru-RU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Рисунок 3" descr="hello_html_mb2653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1714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2" descr="hello_html_mb2653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8" y="1285877"/>
            <a:ext cx="1643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4" descr="hello_html_mb2653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2" y="1285876"/>
            <a:ext cx="1714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" descr="hello_html_mb2653b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5" y="1285876"/>
            <a:ext cx="164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42940" y="3143252"/>
            <a:ext cx="1500187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Қарбыз</a:t>
            </a:r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3315" y="3143252"/>
            <a:ext cx="414337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Қарбыздар</a:t>
            </a:r>
            <a:endParaRPr lang="ru-RU" alt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4" name="Рисунок 6" descr="hello_html_110a89f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207168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8" descr="hello_html_110a89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5" y="3786189"/>
            <a:ext cx="18430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5" descr="hello_html_110a89f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1" y="3786190"/>
            <a:ext cx="18573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7" descr="hello_html_110a89f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6" y="3786190"/>
            <a:ext cx="17859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7252" y="5286377"/>
            <a:ext cx="1928813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Қайық</a:t>
            </a:r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9064" y="5286377"/>
            <a:ext cx="2214563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Қайықтар</a:t>
            </a:r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505200" y="5638800"/>
            <a:ext cx="2057400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7" y="2214556"/>
            <a:ext cx="2500331" cy="2000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Өзен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075556">
            <a:off x="5271237" y="1910737"/>
            <a:ext cx="1417715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3017207">
            <a:off x="2365341" y="1804654"/>
            <a:ext cx="1417715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1448949">
            <a:off x="5725308" y="2888392"/>
            <a:ext cx="1417715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785918" y="2857498"/>
            <a:ext cx="1417715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524136">
            <a:off x="5342704" y="3982405"/>
            <a:ext cx="1417715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261280">
            <a:off x="2198197" y="4055359"/>
            <a:ext cx="1417715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827425" y="4673642"/>
            <a:ext cx="1417715" cy="5000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3719144" y="1256069"/>
            <a:ext cx="1417715" cy="5000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9" y="785796"/>
            <a:ext cx="207167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Ертіс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Өскемен,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Семей,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Павлодар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3" y="2500308"/>
            <a:ext cx="1500199" cy="12926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Есіл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Петровал,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Көкшетау,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Астана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3" y="357168"/>
            <a:ext cx="366638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Сырдария </a:t>
            </a:r>
            <a:r>
              <a:rPr lang="kk-KZ" sz="2400" b="1" dirty="0" smtClean="0"/>
              <a:t>– Қызылорда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1357300"/>
            <a:ext cx="20002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Іле -</a:t>
            </a:r>
            <a:r>
              <a:rPr lang="kk-KZ" sz="2400" b="1" dirty="0" smtClean="0"/>
              <a:t> Алматы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43768" y="2714622"/>
            <a:ext cx="20002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Т</a:t>
            </a:r>
            <a:r>
              <a:rPr lang="kk-KZ" sz="2400" b="1" dirty="0" smtClean="0">
                <a:solidFill>
                  <a:srgbClr val="FF0000"/>
                </a:solidFill>
              </a:rPr>
              <a:t>обыл </a:t>
            </a:r>
          </a:p>
          <a:p>
            <a:r>
              <a:rPr lang="kk-KZ" sz="2400" b="1" dirty="0" smtClean="0"/>
              <a:t>Қостанай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5" y="4429134"/>
            <a:ext cx="17145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Нұра </a:t>
            </a:r>
          </a:p>
          <a:p>
            <a:r>
              <a:rPr lang="kk-KZ" sz="2400" b="1" dirty="0" smtClean="0"/>
              <a:t>Астана</a:t>
            </a:r>
            <a:r>
              <a:rPr lang="kk-KZ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2" y="4429134"/>
            <a:ext cx="235745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>Торғай </a:t>
            </a:r>
          </a:p>
          <a:p>
            <a:r>
              <a:rPr lang="kk-KZ" sz="2400" b="1" dirty="0" smtClean="0"/>
              <a:t>Қостанай 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2" y="56388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Шу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Тараз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Рисунок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b="1" i="1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kk-KZ" altLang="ru-RU" b="1" i="1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altLang="ru-RU" smtClean="0">
                <a:latin typeface="Arial" charset="0"/>
              </a:rPr>
              <a:t/>
            </a:r>
            <a:br>
              <a:rPr lang="ru-RU" altLang="ru-RU" smtClean="0">
                <a:latin typeface="Arial" charset="0"/>
              </a:rPr>
            </a:br>
            <a:endParaRPr lang="ru-RU" altLang="ru-RU" smtClean="0"/>
          </a:p>
        </p:txBody>
      </p:sp>
      <p:sp>
        <p:nvSpPr>
          <p:cNvPr id="10244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571627"/>
            <a:ext cx="8401051" cy="4525963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kk-KZ" altLang="ru-RU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altLang="ru-RU" sz="36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15" y="714376"/>
            <a:ext cx="2143125" cy="6429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Тұқым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40" y="1785940"/>
            <a:ext cx="2143125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Сүйекті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76" y="1785940"/>
            <a:ext cx="2143125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Жұмсақ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16200000" flipH="1">
            <a:off x="5357814" y="714377"/>
            <a:ext cx="428625" cy="1714500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6" idx="0"/>
          </p:cNvCxnSpPr>
          <p:nvPr/>
        </p:nvCxnSpPr>
        <p:spPr>
          <a:xfrm rot="5400000">
            <a:off x="3571877" y="642940"/>
            <a:ext cx="428625" cy="1857375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осьмиугольник 13"/>
          <p:cNvSpPr/>
          <p:nvPr/>
        </p:nvSpPr>
        <p:spPr>
          <a:xfrm>
            <a:off x="785813" y="4071938"/>
            <a:ext cx="1285875" cy="714375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Алхоры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сьмиугольник 14"/>
          <p:cNvSpPr/>
          <p:nvPr/>
        </p:nvSpPr>
        <p:spPr>
          <a:xfrm>
            <a:off x="3357565" y="4071938"/>
            <a:ext cx="1285875" cy="714375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Өрік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осьмиугольник 15"/>
          <p:cNvSpPr/>
          <p:nvPr/>
        </p:nvSpPr>
        <p:spPr>
          <a:xfrm>
            <a:off x="2214565" y="3143251"/>
            <a:ext cx="1285875" cy="714375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Шие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осьмиугольник 16"/>
          <p:cNvSpPr/>
          <p:nvPr/>
        </p:nvSpPr>
        <p:spPr>
          <a:xfrm>
            <a:off x="5857878" y="3143251"/>
            <a:ext cx="1571625" cy="714375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Құлпынай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осьмиугольник 17"/>
          <p:cNvSpPr/>
          <p:nvPr/>
        </p:nvSpPr>
        <p:spPr>
          <a:xfrm>
            <a:off x="7429501" y="4071938"/>
            <a:ext cx="1285875" cy="714375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Қияр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осьмиугольник 18"/>
          <p:cNvSpPr/>
          <p:nvPr/>
        </p:nvSpPr>
        <p:spPr>
          <a:xfrm>
            <a:off x="4786315" y="4143376"/>
            <a:ext cx="1428751" cy="642938"/>
          </a:xfrm>
          <a:prstGeom prst="oc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Қызанақ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 rot="5400000">
            <a:off x="2499519" y="2785271"/>
            <a:ext cx="714375" cy="1587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rot="16200000" flipH="1">
            <a:off x="2570164" y="2716212"/>
            <a:ext cx="1725613" cy="1150939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</p:cNvCxnSpPr>
          <p:nvPr/>
        </p:nvCxnSpPr>
        <p:spPr>
          <a:xfrm rot="5400000">
            <a:off x="1285878" y="2500314"/>
            <a:ext cx="1643063" cy="1500187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072983" y="2785269"/>
            <a:ext cx="714375" cy="1588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6429378" y="2500314"/>
            <a:ext cx="1643063" cy="1500187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929983" y="2785270"/>
            <a:ext cx="1785938" cy="1073151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2" name="Рисунок 38" descr="Рисунок1_0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929064"/>
            <a:ext cx="9413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Рисунок 39" descr="Рисунок1_0.t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5" y="4857750"/>
            <a:ext cx="10842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Рисунок 40" descr="Рисунок3_0.t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4071939"/>
            <a:ext cx="9921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Рисунок 41" descr="Рисунок7_0.t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5" y="5000625"/>
            <a:ext cx="1311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Рисунок 42" descr="Рисунок6_0.t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000627"/>
            <a:ext cx="1143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Рисунок 43" descr="Рисунок4_0.t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907">
            <a:off x="7851777" y="4598989"/>
            <a:ext cx="584200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 туралы өз </a:t>
            </a:r>
            <a:endParaRPr lang="kk-KZ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пікірлерін жазу    </a:t>
            </a:r>
            <a:endParaRPr lang="ru-RU" b="1" dirty="0"/>
          </a:p>
        </p:txBody>
      </p:sp>
      <p:pic>
        <p:nvPicPr>
          <p:cNvPr id="4" name="Picture 2" descr="C:\Users\Ербол\Desktop\Рамки\325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7307" y="-1157303"/>
            <a:ext cx="682939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:\нургул 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087798"/>
            <a:ext cx="2325155" cy="3200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нургул 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8" y="3039210"/>
            <a:ext cx="2325153" cy="3200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Рабочий стол\Рамки\рамка\ramki\frames2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16543">
            <a:off x="1857783" y="2364523"/>
            <a:ext cx="4950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Тыңдағандарыңызға        </a:t>
            </a:r>
          </a:p>
          <a:p>
            <a:pPr>
              <a:spcBef>
                <a:spcPct val="20000"/>
              </a:spcBef>
            </a:pP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рахмет!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ейрамбек\Desktop\Новая папка\шаблоны\55572_html_428082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44" y="-21221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9" y="1690065"/>
            <a:ext cx="8310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8559" y="851724"/>
            <a:ext cx="18473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4421" y="4304773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3597" y="2402886"/>
            <a:ext cx="70087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1736" y="1382638"/>
            <a:ext cx="518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0864" y="1249987"/>
            <a:ext cx="699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8061" y="1598221"/>
            <a:ext cx="39761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365698"/>
            <a:ext cx="73562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Аты-жөні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Байке </a:t>
            </a:r>
            <a:r>
              <a:rPr lang="ru-RU" sz="3200" dirty="0" err="1" smtClean="0">
                <a:solidFill>
                  <a:prstClr val="black"/>
                </a:solidFill>
                <a:cs typeface="Times New Roman" pitchFamily="18" charset="0"/>
              </a:rPr>
              <a:t>Назира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cs typeface="Times New Roman" pitchFamily="18" charset="0"/>
              </a:rPr>
              <a:t>Курмангалиевна</a:t>
            </a:r>
            <a:endParaRPr lang="ru-RU" sz="32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Туған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күні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19.05.1985 </a:t>
            </a:r>
            <a:r>
              <a:rPr lang="ru-RU" sz="3200" dirty="0" err="1">
                <a:solidFill>
                  <a:prstClr val="black"/>
                </a:solidFill>
                <a:cs typeface="Times New Roman" pitchFamily="18" charset="0"/>
              </a:rPr>
              <a:t>жыл</a:t>
            </a:r>
            <a:endParaRPr lang="ru-RU" sz="32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Білімі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cs typeface="Times New Roman" pitchFamily="18" charset="0"/>
              </a:rPr>
              <a:t>Жоғары</a:t>
            </a:r>
            <a:endParaRPr lang="ru-RU" sz="32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Бітірген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оқу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prstClr val="black"/>
                </a:solidFill>
                <a:cs typeface="Times New Roman" pitchFamily="18" charset="0"/>
              </a:rPr>
              <a:t>орны</a:t>
            </a:r>
            <a:r>
              <a:rPr lang="kk-KZ" sz="3200" b="1" i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И. </a:t>
            </a:r>
            <a:r>
              <a:rPr lang="ru-RU" sz="3200" dirty="0" err="1" smtClean="0">
                <a:solidFill>
                  <a:prstClr val="black"/>
                </a:solidFill>
                <a:cs typeface="Times New Roman" pitchFamily="18" charset="0"/>
              </a:rPr>
              <a:t>Арабаев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cs typeface="Times New Roman" pitchFamily="18" charset="0"/>
              </a:rPr>
              <a:t>атындағы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  КМУ</a:t>
            </a:r>
            <a:endParaRPr lang="ru-RU" sz="3200" b="1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3200" b="1" i="1" dirty="0" err="1" smtClean="0">
                <a:solidFill>
                  <a:prstClr val="black"/>
                </a:solidFill>
                <a:cs typeface="Times New Roman" pitchFamily="18" charset="0"/>
              </a:rPr>
              <a:t>Санаты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endParaRPr lang="ru-RU" sz="32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Еңбек</a:t>
            </a:r>
            <a:r>
              <a:rPr lang="ru-RU" sz="32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prstClr val="black"/>
                </a:solidFill>
                <a:cs typeface="Times New Roman" pitchFamily="18" charset="0"/>
              </a:rPr>
              <a:t>өтілі</a:t>
            </a:r>
            <a:r>
              <a:rPr lang="ru-RU" sz="3200" dirty="0">
                <a:solidFill>
                  <a:prstClr val="black"/>
                </a:solidFill>
                <a:cs typeface="Times New Roman" pitchFamily="18" charset="0"/>
              </a:rPr>
              <a:t>: 9</a:t>
            </a:r>
            <a:r>
              <a:rPr lang="ru-RU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cs typeface="Times New Roman" pitchFamily="18" charset="0"/>
              </a:rPr>
              <a:t>жыл</a:t>
            </a:r>
            <a:endParaRPr lang="ru-RU" sz="3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1509" y="282337"/>
            <a:ext cx="73343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Өзім жайлы мәлімет</a:t>
            </a:r>
            <a:endParaRPr lang="ru-RU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1233060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Оқу-тәрбие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оқушыларының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дара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6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Рамки\рамка\ramki\frames21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11703" cy="67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467544" y="864704"/>
            <a:ext cx="1584176" cy="17281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4" action="ppaction://hlinksldjump"/>
          </p:cNvPr>
          <p:cNvSpPr/>
          <p:nvPr/>
        </p:nvSpPr>
        <p:spPr>
          <a:xfrm>
            <a:off x="1581537" y="2443200"/>
            <a:ext cx="1584176" cy="172819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5" action="ppaction://hlinksldjump"/>
          </p:cNvPr>
          <p:cNvSpPr/>
          <p:nvPr/>
        </p:nvSpPr>
        <p:spPr>
          <a:xfrm>
            <a:off x="3131840" y="3717032"/>
            <a:ext cx="1584176" cy="172819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Рамки\090715dacb98fcdbce59e575a23b81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581538" y="1807217"/>
            <a:ext cx="6889239" cy="27649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жас мөлшері мен жеке басына тән ерекшеліктерін оқу-тәрбие процесінде ескеру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Артық сөзді тап</a:t>
            </a:r>
            <a:b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топқа          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топқа         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топқа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Рамки\090715dacb98fcdbce59e575a23b8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268760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байыту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өрсетілген.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Артық сөзді тап</a:t>
            </a:r>
            <a:b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топқа          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топқа         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топқа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Рамки\090715dacb98fcdbce59e575a23b8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55679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24744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       </a:t>
            </a:r>
            <a:r>
              <a:rPr lang="ru-RU" sz="2800" dirty="0" err="1" smtClean="0">
                <a:latin typeface="Times New Roman"/>
                <a:ea typeface="Calibri"/>
              </a:rPr>
              <a:t>Мұнда</a:t>
            </a:r>
            <a:r>
              <a:rPr lang="ru-RU" sz="2800" dirty="0" smtClean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бүгінгі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таңда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бастауыш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сынып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оқушыларының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жас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және</a:t>
            </a:r>
            <a:r>
              <a:rPr lang="ru-RU" sz="2800" dirty="0">
                <a:latin typeface="Times New Roman"/>
                <a:ea typeface="Calibri"/>
              </a:rPr>
              <a:t> дара </a:t>
            </a:r>
            <a:r>
              <a:rPr lang="ru-RU" sz="2800" dirty="0" err="1">
                <a:latin typeface="Times New Roman"/>
                <a:ea typeface="Calibri"/>
              </a:rPr>
              <a:t>ерекшеліктерін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есепке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алу</a:t>
            </a:r>
            <a:r>
              <a:rPr lang="ru-RU" sz="2800" dirty="0">
                <a:latin typeface="Times New Roman"/>
                <a:ea typeface="Calibri"/>
              </a:rPr>
              <a:t> – </a:t>
            </a:r>
            <a:r>
              <a:rPr lang="ru-RU" sz="2800" dirty="0" err="1">
                <a:latin typeface="Times New Roman"/>
                <a:ea typeface="Calibri"/>
              </a:rPr>
              <a:t>мұғалімнің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оқу-тәрбие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процесінде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ұстанатын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ең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басты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қағидасы</a:t>
            </a:r>
            <a:r>
              <a:rPr lang="ru-RU" sz="2800" dirty="0">
                <a:latin typeface="Times New Roman"/>
                <a:ea typeface="Calibri"/>
              </a:rPr>
              <a:t> болу </a:t>
            </a:r>
            <a:r>
              <a:rPr lang="ru-RU" sz="2800" dirty="0" err="1">
                <a:latin typeface="Times New Roman"/>
                <a:ea typeface="Calibri"/>
              </a:rPr>
              <a:t>керек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екендігін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көздейді</a:t>
            </a:r>
            <a:r>
              <a:rPr lang="ru-RU" sz="2800" dirty="0">
                <a:latin typeface="Times New Roman"/>
                <a:ea typeface="Calibri"/>
              </a:rPr>
              <a:t>. </a:t>
            </a:r>
            <a:r>
              <a:rPr lang="ru-RU" sz="2800" dirty="0" err="1">
                <a:latin typeface="Times New Roman"/>
                <a:ea typeface="Calibri"/>
              </a:rPr>
              <a:t>Осыған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орай</a:t>
            </a:r>
            <a:r>
              <a:rPr lang="ru-RU" sz="2800" dirty="0">
                <a:latin typeface="Times New Roman"/>
                <a:ea typeface="Calibri"/>
              </a:rPr>
              <a:t>, </a:t>
            </a:r>
            <a:r>
              <a:rPr lang="ru-RU" sz="2800" dirty="0" err="1">
                <a:latin typeface="Times New Roman"/>
                <a:ea typeface="Calibri"/>
              </a:rPr>
              <a:t>біз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мұғалім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өзінің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кәсіби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педагогикалық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міндетін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атқаруда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оқушылардың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жас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ерекшеліктері</a:t>
            </a:r>
            <a:r>
              <a:rPr lang="ru-RU" sz="2800" dirty="0">
                <a:latin typeface="Times New Roman"/>
                <a:ea typeface="Calibri"/>
              </a:rPr>
              <a:t> мен </a:t>
            </a:r>
            <a:r>
              <a:rPr lang="ru-RU" sz="2800" dirty="0" err="1">
                <a:latin typeface="Times New Roman"/>
                <a:ea typeface="Calibri"/>
              </a:rPr>
              <a:t>олардың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бойындағы</a:t>
            </a:r>
            <a:r>
              <a:rPr lang="ru-RU" sz="2800" dirty="0">
                <a:latin typeface="Times New Roman"/>
                <a:ea typeface="Calibri"/>
              </a:rPr>
              <a:t> дара </a:t>
            </a:r>
            <a:r>
              <a:rPr lang="ru-RU" sz="2800" dirty="0" err="1">
                <a:latin typeface="Times New Roman"/>
                <a:ea typeface="Calibri"/>
              </a:rPr>
              <a:t>қажет</a:t>
            </a:r>
            <a:r>
              <a:rPr lang="ru-RU" sz="2800" dirty="0">
                <a:latin typeface="Times New Roman"/>
                <a:ea typeface="Calibri"/>
              </a:rPr>
              <a:t>, </a:t>
            </a:r>
            <a:r>
              <a:rPr lang="ru-RU" sz="2800" dirty="0" err="1">
                <a:latin typeface="Times New Roman"/>
                <a:ea typeface="Calibri"/>
              </a:rPr>
              <a:t>қабілеттерін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дамыту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мақсатында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жүргізілетін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оқу-тәрбие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жұмысында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ескерілуі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dirty="0" err="1">
                <a:latin typeface="Times New Roman"/>
                <a:ea typeface="Calibri"/>
              </a:rPr>
              <a:t>тиісті</a:t>
            </a:r>
            <a:r>
              <a:rPr lang="kk-KZ" sz="2800" dirty="0" smtClean="0">
                <a:latin typeface="Times New Roman"/>
                <a:ea typeface="Calibri"/>
              </a:rPr>
              <a:t>.</a:t>
            </a:r>
          </a:p>
          <a:p>
            <a:endParaRPr lang="kk-KZ" sz="2400" dirty="0">
              <a:latin typeface="Times New Roman"/>
              <a:ea typeface="Calibri"/>
            </a:endParaRPr>
          </a:p>
          <a:p>
            <a:r>
              <a:rPr lang="ru-RU" sz="2400" dirty="0">
                <a:latin typeface="Times New Roman"/>
                <a:ea typeface="Calibri"/>
              </a:rPr>
              <a:t/>
            </a:r>
            <a:br>
              <a:rPr lang="ru-RU" sz="2400" dirty="0">
                <a:latin typeface="Times New Roman"/>
                <a:ea typeface="Calibri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2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Рамки\090715dacb98fcdbce59e575a23b8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1072" y="1336287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" y="2523675"/>
            <a:ext cx="92515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оп.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Жұмбақты оқып, шешуін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тап. Көшіріп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жаз.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</a:t>
            </a:r>
            <a:r>
              <a:rPr lang="kk-KZ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оп.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Туынды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есімдерді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</a:t>
            </a:r>
            <a:r>
              <a:rPr lang="kk-KZ" sz="2800" b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kk-KZ" sz="28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оп. </a:t>
            </a:r>
            <a:r>
              <a:rPr lang="kk-KZ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 сөз құрамына талда</a:t>
            </a:r>
            <a:r>
              <a:rPr lang="kk-KZ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28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635899" y="0"/>
            <a:ext cx="5508103" cy="613470"/>
          </a:xfrm>
          <a:prstGeom prst="doubleWave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</p:txBody>
      </p:sp>
    </p:spTree>
    <p:extLst>
      <p:ext uri="{BB962C8B-B14F-4D97-AF65-F5344CB8AC3E}">
        <p14:creationId xmlns:p14="http://schemas.microsoft.com/office/powerpoint/2010/main" val="1823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280" y="-99392"/>
            <a:ext cx="9144000" cy="695739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Семантикалық карт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28975"/>
              </p:ext>
            </p:extLst>
          </p:nvPr>
        </p:nvGraphicFramePr>
        <p:xfrm>
          <a:off x="827586" y="1196753"/>
          <a:ext cx="7416824" cy="52340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75591"/>
                <a:gridCol w="2033049"/>
                <a:gridCol w="1804092"/>
                <a:gridCol w="1804092"/>
              </a:tblGrid>
              <a:tr h="131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Сөздер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Зат есім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Етістік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Сын есім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Түйе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Ұзын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Ойнады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Әдемі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Жазды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</TotalTime>
  <Words>276</Words>
  <Application>Microsoft Office PowerPoint</Application>
  <PresentationFormat>Экран (4:3)</PresentationFormat>
  <Paragraphs>100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Воздушный поток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Артық сөзді тап  1 топқа           2 топқа         3 топқа</vt:lpstr>
      <vt:lpstr>Артық сөзді тап  1 топқа           2 топқа         3 топқа</vt:lpstr>
      <vt:lpstr>Презентация PowerPoint</vt:lpstr>
      <vt:lpstr>Презентация PowerPoint</vt:lpstr>
      <vt:lpstr>    Семантикалық карта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User</cp:lastModifiedBy>
  <cp:revision>45</cp:revision>
  <cp:lastPrinted>2016-10-19T17:33:52Z</cp:lastPrinted>
  <dcterms:modified xsi:type="dcterms:W3CDTF">2016-10-19T17:48:56Z</dcterms:modified>
</cp:coreProperties>
</file>