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20" r:id="rId5"/>
    <p:sldMasterId id="2147483732" r:id="rId6"/>
  </p:sldMasterIdLst>
  <p:notesMasterIdLst>
    <p:notesMasterId r:id="rId17"/>
  </p:notesMasterIdLst>
  <p:sldIdLst>
    <p:sldId id="256" r:id="rId7"/>
    <p:sldId id="257" r:id="rId8"/>
    <p:sldId id="265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0BBB4B-E0EA-47AB-8470-900C108F087C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C83483-1470-415A-B4D6-2018925C8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78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4B5935-27C3-4F1D-BB2B-47ECC2719C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EA820-A963-410A-B306-7DDDD2B94E83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16B8-414E-41AF-8541-A4ED88A4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2624-D7C0-4512-A048-0417151A5CCC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8984-B77F-446C-808E-8ED6BD15F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27C7-145F-4934-9970-C31FBC55C8D6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F003-EDF9-4886-97F6-F03A0E40E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B9FA2-D73C-461B-AE3C-93FA98B7E010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1E8C-62F2-4F10-B97C-15B940A29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EF8EB-54AF-4615-9FD7-97F7A2B66057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7901-51C5-4C3A-A815-0E01ECF43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8326-AED2-474A-9EE2-9485A1CD583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C94F-F47C-44E8-A772-5F7033F88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C69F-037E-4956-9D8E-959D3CE6B5E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CBF9-E1F2-4599-A857-EAFE6FBC8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BE9F-9C7D-4271-B8E5-95EC21F574C6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8E05-04C6-496C-BD0F-ACEDA03BE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0E07C-EC5F-47C9-B708-BC463E8E3F8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8A49-FE25-4ED2-A9EC-020FFB29F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D97E-D810-43E7-A18B-03E30727941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E475-CC27-4567-9778-CB7CA4C73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4459-61D2-4887-8D42-BBD5AA39E3AD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98AE9-24E4-4C82-A343-737E54D66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1F74-ECA6-4F3E-9233-85F30D5E3C7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81F9-FB48-4E82-861F-EBDDD0AB6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3347-2286-41F8-BB67-3634F7814536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BF1D-8E86-4E84-972F-EC0E97E6C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7C11-7C14-4838-A9E1-7AB9A45FEB6A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9817-B503-4E12-AA58-B23475ACA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56FC9-1D69-42EA-A46C-A830662F6F4F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28BA9-3B64-4BB8-8421-D51027CAE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F61E46-94CE-4483-934E-8504DEDCCD38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8C30DC8-9589-4283-8FF1-0CA4D3909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E02F-33C5-4B82-BA31-67CE422B0EB2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3A2E1-72A0-44A7-9F47-BCAE6A31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D7A98A6-A6EC-418A-B380-70AB1568C85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0712F2-45DE-4962-B0FC-A1145F2DA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5E0E-51B7-4AC0-8244-DB40D9FA5E8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F752-7311-459A-9AB6-0BEA645AD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6A81F-0A12-4301-A6B3-41D5DFCD67B3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C7A7-9677-4EAF-8A21-F530EDCEE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BE9F-8B26-49D6-A63C-3CCF158F0213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0378-C243-4FED-B46B-AF96E1991B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6A16-0D92-41A9-A317-3A6ECBF7D538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2A8F4-0E2F-4CC3-89EF-7B9DAE980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2752-CE80-4A66-8C19-7D8FCF91F05C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FF53-603C-43D1-BA5F-4BE57ECDB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D525-EB19-451C-A7E3-89B6BDADD5B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D2565-8AFF-4EB2-B5F8-D8EBDE582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E98B45-716E-4EF2-9B5E-4076AC010CDD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1F35CC-CFE3-407C-9E73-BCCA6B62A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42FB-41AD-4421-BB2A-9D957F63F20C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7CE1-9AAC-4B09-8908-D22E9F9AE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F053A-90DB-460A-9246-50D536104888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98BDDD1-3E12-40D8-A671-95FED9DAE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EBE5C-EA87-4257-A0E6-65A952977A60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03507-533D-41CB-99CB-B27F9D9F4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1C00-923F-4568-8497-2EA28E6C88F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3CF1-86E1-4ACC-AF0C-1B02DA2F9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383E-47B5-436A-B550-3B61D8E6E7C0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6F22C-D76D-4548-A5D0-3E485ECB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4C48-3E78-4B25-AFBC-29428A168B6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6A0C-240E-4060-92E5-A49BE00E9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8ED9-8F40-4396-8616-AFF93F461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7A68-72AC-41F1-A539-D560EABC65B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15CC-6C61-41FA-AD38-A93493A6CCEA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4EE3C-C0C5-49F9-8C9F-0CB913CCE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2BEA-3551-4C46-9302-F0208D955CCD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BA919-BED2-4846-B7E7-FBE216A5C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42D73-F03E-48D3-9BF5-3164DCD334F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AB41-5A45-410E-82C9-5A6952FF8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A8051-A5F2-4C98-85F5-5C3E8D14DBE3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4181-1B30-49B2-BA06-227908618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0083-D1BC-45ED-9D1A-D8450B0A8E2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9D19-1B51-46BC-8074-803431BB9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B7263-30EF-4878-9901-CC0A6FA6B15D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BC2AD-3C60-4491-9EDE-0228C3A99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495D-FB1F-4B80-8437-94C09E6D50E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0EB2-3CB6-4F8F-9F8F-C88791055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F2E3-8687-4CD7-8B82-34D92C41A253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751C-561F-467E-B03A-C6C006E54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12CBF-2237-453E-B010-321140AECAF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CC271-405F-46FA-A39D-B772C3A13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3AEC-D7E9-48E5-8439-42D328B8B22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677A2-12A4-4C38-9B5B-2D16EEB74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9C03-9A5D-47B3-93A7-86160CDA8F0C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7F5C3-DE2E-4B09-947E-CE396EF12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B7D15-51D4-413F-BA82-022668007094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4B71A-90C9-4F24-916E-C129F1E92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C820-B17F-4E5C-8023-36DA8455DB24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4E69-EBB6-44C4-B669-A58A93AE0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03D6-65E9-4FDD-A39D-B74B60CDA9A8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1CEC-0BFB-4A9F-A133-E399688BF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DD559-5793-4A75-9425-2B9444F1DF2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93AED-C398-45A9-B885-3270570C6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4717-58DF-41D7-9E99-BC5089E1FF10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95864-D0F6-456D-8D78-E78F36C57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4371-8ECF-4288-B976-45CCDB2D684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13EE-F358-4255-BF4C-56E1326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1F7C8-5098-4734-9DAB-05348D058F7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1A87-FCC9-4D59-AC48-CD4A7B9D3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7920-C088-4DBC-8DD2-6B0BEC53E17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84FB-61D1-4CA8-AF3B-837C760EE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1DC83A-983B-4C31-A89A-6CCF9076153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2AE866-EB81-4D68-8165-BBB22B233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2A1D-C6F8-4F04-ABFB-3DEDD10A7B3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E60C-5A16-4C1D-802C-AEC5DDB75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C3B9320-3502-4AA0-9E23-1323194FF6E8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B0D958-735F-4558-8484-EEA12C251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CBAC-5C2F-4A66-9943-96AC43E4480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6447-E052-409C-9DF6-D8A6A21EA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BAFD-8256-416F-9971-85D104AB511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34B27-237B-4631-B543-78756BA27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A5BF7-77E7-4758-AFE7-E21C68589AA9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A959-E1C6-4CAD-A75E-DE5C24DC6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B04E-126C-4574-A385-CA5A32A4E355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729D2-05C5-431D-90D2-F0F9C713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995F-EDA5-498D-BB44-E2FD2847580F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CADE-B0C8-4180-B1B3-2A2594CEC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57E2-06DD-4E24-B6F1-179B0C8A036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D8BA-2ED4-4DDC-84B2-584C76AA3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91446-C2C7-4164-AEEE-5BFD27AB1ECE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CF19B9-D1F2-4580-B094-2286EE11CA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E0C5-3482-4999-8663-FE5F264EC72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BA45-E599-47AA-8E83-E038701A3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69D662-839C-41E6-B7E5-CA4EDB6FF366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AD3EF07-2C22-4EA6-82F0-83B822466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2E0D-BED1-41CE-B4B7-D35CFCCED5D2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0904-25EA-46C3-A7FD-0CA35E059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0CA2-91DE-4D39-A64C-AEBECB93B9F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FFC1E-C140-4256-951A-15C2B537C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29AC8-634D-4FA5-AF84-76E3F3EF5634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25F8-922C-4FC4-A7DC-A18A727C4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EFCEF-EE8D-4AFA-90F9-341BC2F423A0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5C306-1CC2-4EC6-9959-35EE8C44E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31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AC2055-BC2E-435D-BB43-D52FD6C1AEDF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C45B29-614E-4D3A-A57F-7E88845EC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332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75" r:id="rId2"/>
    <p:sldLayoutId id="2147483800" r:id="rId3"/>
    <p:sldLayoutId id="2147483774" r:id="rId4"/>
    <p:sldLayoutId id="2147483773" r:id="rId5"/>
    <p:sldLayoutId id="2147483772" r:id="rId6"/>
    <p:sldLayoutId id="2147483771" r:id="rId7"/>
    <p:sldLayoutId id="2147483770" r:id="rId8"/>
    <p:sldLayoutId id="2147483801" r:id="rId9"/>
    <p:sldLayoutId id="2147483769" r:id="rId10"/>
    <p:sldLayoutId id="21474837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6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E9AC76-7F68-421B-863B-1CD27F8CB46F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264F85-10D0-480F-98E6-C7216993C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82" r:id="rId2"/>
    <p:sldLayoutId id="2147483803" r:id="rId3"/>
    <p:sldLayoutId id="2147483781" r:id="rId4"/>
    <p:sldLayoutId id="2147483780" r:id="rId5"/>
    <p:sldLayoutId id="2147483779" r:id="rId6"/>
    <p:sldLayoutId id="2147483778" r:id="rId7"/>
    <p:sldLayoutId id="2147483777" r:id="rId8"/>
    <p:sldLayoutId id="2147483804" r:id="rId9"/>
    <p:sldLayoutId id="2147483776" r:id="rId10"/>
    <p:sldLayoutId id="214748380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E61EA78-A303-4111-98A4-006E40C4519A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91828F5-DFC7-401D-96F8-8970C8AB4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788" r:id="rId2"/>
    <p:sldLayoutId id="2147483807" r:id="rId3"/>
    <p:sldLayoutId id="2147483787" r:id="rId4"/>
    <p:sldLayoutId id="2147483808" r:id="rId5"/>
    <p:sldLayoutId id="2147483786" r:id="rId6"/>
    <p:sldLayoutId id="2147483785" r:id="rId7"/>
    <p:sldLayoutId id="2147483809" r:id="rId8"/>
    <p:sldLayoutId id="2147483810" r:id="rId9"/>
    <p:sldLayoutId id="2147483784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0181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B6125-C1F9-4ACE-9276-DD6A2CF5E74B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494FB9-0131-4AFB-B7F2-DBFDF6069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791" r:id="rId4"/>
    <p:sldLayoutId id="2147483814" r:id="rId5"/>
    <p:sldLayoutId id="2147483790" r:id="rId6"/>
    <p:sldLayoutId id="2147483815" r:id="rId7"/>
    <p:sldLayoutId id="2147483816" r:id="rId8"/>
    <p:sldLayoutId id="2147483817" r:id="rId9"/>
    <p:sldLayoutId id="2147483789" r:id="rId10"/>
    <p:sldLayoutId id="21474838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247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4C67A2D-DAFA-4D69-9F6C-EA0C40248171}" type="datetimeFigureOut">
              <a:rPr lang="ru-RU"/>
              <a:pPr>
                <a:defRPr/>
              </a:pPr>
              <a:t>11.08.2012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0B61744-D009-4BC2-A914-81016ADE5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798" r:id="rId2"/>
    <p:sldLayoutId id="2147483820" r:id="rId3"/>
    <p:sldLayoutId id="2147483797" r:id="rId4"/>
    <p:sldLayoutId id="2147483796" r:id="rId5"/>
    <p:sldLayoutId id="2147483795" r:id="rId6"/>
    <p:sldLayoutId id="2147483794" r:id="rId7"/>
    <p:sldLayoutId id="2147483793" r:id="rId8"/>
    <p:sldLayoutId id="2147483821" r:id="rId9"/>
    <p:sldLayoutId id="2147483792" r:id="rId10"/>
    <p:sldLayoutId id="214748382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18" Type="http://schemas.openxmlformats.org/officeDocument/2006/relationships/image" Target="../media/image4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image" Target="../media/image25.png"/><Relationship Id="rId16" Type="http://schemas.openxmlformats.org/officeDocument/2006/relationships/image" Target="../media/image39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19" Type="http://schemas.openxmlformats.org/officeDocument/2006/relationships/image" Target="../media/image42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87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24.01.11</a:t>
            </a:r>
            <a:r>
              <a:rPr lang="kk-KZ" dirty="0" smtClean="0">
                <a:solidFill>
                  <a:schemeClr val="tx1"/>
                </a:solidFill>
              </a:rPr>
              <a:t/>
            </a:r>
            <a:br>
              <a:rPr lang="kk-KZ" dirty="0" smtClean="0">
                <a:solidFill>
                  <a:schemeClr val="tx1"/>
                </a:solidFill>
              </a:rPr>
            </a:b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АЛГЕБРАЛЫҚ  БӨЛШЕКТЕРДІ ҚЫСҚАРТУҒА ЕСЕПТЕР ШЫҒАРУ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кезең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692275" y="6092825"/>
            <a:ext cx="71438" cy="981075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ТАПСЫРМАСЫН ТЕКСЕРУ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k-K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508125"/>
            <a:ext cx="2305050" cy="10572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75781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8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14620"/>
            <a:ext cx="2305050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5784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578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8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929066"/>
            <a:ext cx="2286016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 flipV="1">
            <a:off x="0" y="1628775"/>
            <a:ext cx="46038" cy="369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endParaRPr lang="ru-RU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5789" name="Прямоугольник 15"/>
          <p:cNvSpPr>
            <a:spLocks noChangeArrowheads="1"/>
          </p:cNvSpPr>
          <p:nvPr/>
        </p:nvSpPr>
        <p:spPr bwMode="auto">
          <a:xfrm>
            <a:off x="1619250" y="1052513"/>
            <a:ext cx="1296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kk-KZ"/>
              <a:t>№</a:t>
            </a:r>
            <a:r>
              <a:rPr lang="en-US"/>
              <a:t>420</a:t>
            </a:r>
            <a:endParaRPr lang="ru-RU">
              <a:latin typeface="Calibri" pitchFamily="34" charset="0"/>
            </a:endParaRPr>
          </a:p>
        </p:txBody>
      </p:sp>
      <p:sp>
        <p:nvSpPr>
          <p:cNvPr id="75790" name="Прямоугольник 16"/>
          <p:cNvSpPr>
            <a:spLocks noChangeArrowheads="1"/>
          </p:cNvSpPr>
          <p:nvPr/>
        </p:nvSpPr>
        <p:spPr bwMode="auto">
          <a:xfrm>
            <a:off x="6227763" y="1052513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kk-KZ"/>
              <a:t>№</a:t>
            </a:r>
            <a:r>
              <a:rPr lang="en-US"/>
              <a:t>421</a:t>
            </a:r>
            <a:endParaRPr lang="ru-RU">
              <a:latin typeface="Calibri" pitchFamily="34" charset="0"/>
            </a:endParaRPr>
          </a:p>
        </p:txBody>
      </p:sp>
      <p:sp>
        <p:nvSpPr>
          <p:cNvPr id="757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9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71612"/>
            <a:ext cx="2087562" cy="9366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75793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9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1557338"/>
            <a:ext cx="2089150" cy="9350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5796" name="Rectangle 1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7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79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14620"/>
            <a:ext cx="2071702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75799" name="Rectangle 18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8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80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714620"/>
            <a:ext cx="2016125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5802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8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804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000504"/>
            <a:ext cx="2160588" cy="10001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75805" name="Rectangle 24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580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5807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4000504"/>
            <a:ext cx="2232025" cy="1008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5808" name="Rectangle 27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/>
              <a:t>Үй жұмысы</a:t>
            </a:r>
            <a:endParaRPr lang="ru-RU" dirty="0"/>
          </a:p>
        </p:txBody>
      </p:sp>
      <p:sp>
        <p:nvSpPr>
          <p:cNvPr id="849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№425 ,№426 есептерін шығару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кезең</a:t>
            </a:r>
            <a:br>
              <a:rPr lang="kk-KZ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Лездік тапсырма(сұрақ жауаптар)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1.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Алгебралық  бөлшек деген не?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.Алгебралық бөлшектің  мәні  деген не?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3.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 Бөлшектің  негізгі қасиеті деген не?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. Бөлшекті  қысқарту деген не?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IV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кезе</a:t>
            </a: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ң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Деңгейлік тапсырмалар.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dirty="0" smtClean="0">
                <a:solidFill>
                  <a:schemeClr val="bg2">
                    <a:lumMod val="25000"/>
                  </a:schemeClr>
                </a:solidFill>
              </a:rPr>
              <a:t>         А                                        В                                    С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kk-K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680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0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437063"/>
            <a:ext cx="936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68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11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5229225"/>
            <a:ext cx="10080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13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5732463"/>
            <a:ext cx="10080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768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1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292600"/>
            <a:ext cx="12255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18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5013325"/>
            <a:ext cx="1152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20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5876925"/>
            <a:ext cx="1296987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2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4437063"/>
            <a:ext cx="1511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24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5084763"/>
            <a:ext cx="11525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2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76826" name="Picture 2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5876925"/>
            <a:ext cx="1079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Есептер шығару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5" name="Rectangle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сәйкестік  тесті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4087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sz="24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   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endParaRPr lang="ru-RU" dirty="0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5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765175"/>
            <a:ext cx="1008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5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268413"/>
            <a:ext cx="1295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56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844675"/>
            <a:ext cx="1582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5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565400"/>
            <a:ext cx="15843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60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141663"/>
            <a:ext cx="1800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62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716338"/>
            <a:ext cx="172878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64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292600"/>
            <a:ext cx="18002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66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797425"/>
            <a:ext cx="1873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67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6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69" name="Picture 1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5445125"/>
            <a:ext cx="16573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70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78872" name="Rectangle 17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74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652462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75" name="Rectangle 20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77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876925"/>
            <a:ext cx="1871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78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935038" y="3824287"/>
            <a:ext cx="6337300" cy="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8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81" name="Picture 2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6272213"/>
            <a:ext cx="5762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82" name="Rectangle 26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8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78884" name="Rectangle 2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8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86" name="Picture 3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5732463"/>
            <a:ext cx="431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87" name="Rectangle 3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8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89" name="Picture 3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836613"/>
            <a:ext cx="936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90" name="Rectangle 3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9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92" name="Picture 36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1412875"/>
            <a:ext cx="43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93" name="Rectangle 3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94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95" name="Picture 3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060575"/>
            <a:ext cx="863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96" name="Rectangle 41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89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898" name="Picture 42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5157788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99" name="Rectangle 4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90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901" name="Picture 4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2708275"/>
            <a:ext cx="863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902" name="Rectangle 4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90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904" name="Picture 48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141663"/>
            <a:ext cx="2873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905" name="Rectangle 5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90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907" name="Picture 5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3789363"/>
            <a:ext cx="31273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908" name="Rectangle 5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890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8910" name="Picture 54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652963"/>
            <a:ext cx="288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911" name="Rectangle 5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4036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kk-KZ" dirty="0" smtClean="0"/>
              <a:t/>
            </a:r>
            <a:br>
              <a:rPr lang="kk-KZ" dirty="0" smtClean="0"/>
            </a:br>
            <a:r>
              <a:rPr lang="en-US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кезең</a:t>
            </a:r>
            <a:b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теңдеуді шешіп,түбірлеріне мақал мәтел құрастыр</a:t>
            </a:r>
            <a:endParaRPr lang="ru-RU" sz="36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172400" cy="5445224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1.</a:t>
            </a:r>
            <a:r>
              <a:rPr lang="kk-KZ" dirty="0" smtClean="0"/>
              <a:t>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2.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4.</a:t>
            </a:r>
            <a:endParaRPr lang="ru-RU" dirty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987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916112"/>
            <a:ext cx="2089150" cy="58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988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420938"/>
            <a:ext cx="2016125" cy="579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988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852738"/>
            <a:ext cx="19446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988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rebuchet MS" pitchFamily="34" charset="0"/>
            </a:endParaRPr>
          </a:p>
        </p:txBody>
      </p:sp>
      <p:pic>
        <p:nvPicPr>
          <p:cNvPr id="79887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3357562"/>
            <a:ext cx="1944688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327650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№</a:t>
            </a:r>
            <a:r>
              <a:rPr lang="en-US" dirty="0" smtClean="0"/>
              <a:t>423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VI-</a:t>
            </a:r>
            <a:r>
              <a:rPr lang="kk-K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кезең</a:t>
            </a:r>
            <a:br>
              <a:rPr lang="kk-K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Оқулықпен жұмыс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844824"/>
            <a:ext cx="1425758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809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997200"/>
            <a:ext cx="1512887" cy="8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809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149080"/>
            <a:ext cx="1512168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809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5517232"/>
            <a:ext cx="1872208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7200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Оқулықпен жұмыс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2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 2" pitchFamily="18" charset="2"/>
              <a:buNone/>
            </a:pP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424</a:t>
            </a: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7.</a:t>
            </a:r>
          </a:p>
          <a:p>
            <a:pPr>
              <a:buFont typeface="Wingdings 2" pitchFamily="18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9.</a:t>
            </a:r>
          </a:p>
          <a:p>
            <a:pPr>
              <a:buFont typeface="Wingdings 2" pitchFamily="18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11.</a:t>
            </a:r>
          </a:p>
          <a:p>
            <a:pPr>
              <a:buFont typeface="Wingdings 2" pitchFamily="18" charset="2"/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628775"/>
            <a:ext cx="19446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2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33600"/>
            <a:ext cx="18716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7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2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29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781300"/>
            <a:ext cx="15843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0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3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32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292600"/>
            <a:ext cx="18716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3" name="Rectangle 11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35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3429000"/>
            <a:ext cx="17287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6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81938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229225"/>
            <a:ext cx="18002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9" name="Rectangle 17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VIII-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кезең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Логикалық  есептер .Кенгуру есептері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kk-K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Қояндар жанұясының үш мүшесі барлығы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kk-K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сәбізді жеп қойған.неше сәбіз Әкесі шешесіне қарағанда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сәбізді артық жеген.Ал баласы Банни </a:t>
            </a:r>
            <a:r>
              <a:rPr lang="en-US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k-K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сәбіз жеген,шешесі неше сәбіз жеген.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   B)  28    C)  31    D)  33     E)  56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Айдар қағазды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рет бүктеді,сосын ол бүктеген қағазды    тескен.Қағаз парақты қайта жазғанда неше тесік шығады?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A)6          B)10        C)16     D)20        E)56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Мына  сандардың ең үлкені қайсысы?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                B)           C)               D)             E)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9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4221163"/>
            <a:ext cx="576263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9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5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4221163"/>
            <a:ext cx="558800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9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5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221163"/>
            <a:ext cx="433387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9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5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221163"/>
            <a:ext cx="506413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96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96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450" y="4221163"/>
            <a:ext cx="604838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96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IX-</a:t>
            </a: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 кезең</a:t>
            </a:r>
            <a:br>
              <a:rPr lang="kk-K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i="1" dirty="0" smtClean="0">
                <a:latin typeface="Times New Roman" pitchFamily="18" charset="0"/>
                <a:cs typeface="Times New Roman" pitchFamily="18" charset="0"/>
              </a:rPr>
              <a:t>Сергіту сәті 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0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kk-KZ" sz="20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20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ф/ның  графигі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kk-K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Бұрыс бөлшектің алымын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Бөліміне бөлсе қандай сан шығады?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Әртүрлі екі шаманың ара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ғы тәуелділік координа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таның  жазықтықта сызықпен кескінделеді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  не деп аталады?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Бөлуге кері амал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 натурал санды 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ші натурал санға бөлу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kk-KZ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 немен жазуға болады?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kk-KZ" sz="20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 санды өзіне бірнеше рет көбейту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kk-KZ" sz="2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Көпмүшені көбейткіштерге жіктеу тәсілі</a:t>
            </a:r>
            <a:endParaRPr lang="ru-RU" sz="20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1412776"/>
            <a:ext cx="2880320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7900" y="1844675"/>
            <a:ext cx="2160588" cy="5048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5580857" y="1627981"/>
            <a:ext cx="431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940425" y="1628775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299200" y="1628775"/>
            <a:ext cx="433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0" idx="0"/>
            <a:endCxn id="0" idx="2"/>
          </p:cNvCxnSpPr>
          <p:nvPr/>
        </p:nvCxnSpPr>
        <p:spPr>
          <a:xfrm rot="16200000" flipH="1">
            <a:off x="6731000" y="1628775"/>
            <a:ext cx="433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092950" y="1628775"/>
            <a:ext cx="43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7451725" y="1628775"/>
            <a:ext cx="433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7812088" y="1628775"/>
            <a:ext cx="4333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5850" y="2097088"/>
            <a:ext cx="5032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256213" y="2097088"/>
            <a:ext cx="5032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545138" y="2097088"/>
            <a:ext cx="5032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5" idx="0"/>
            <a:endCxn id="5" idx="0"/>
          </p:cNvCxnSpPr>
          <p:nvPr/>
        </p:nvCxnSpPr>
        <p:spPr>
          <a:xfrm rot="5400000" flipH="1" flipV="1">
            <a:off x="5867400" y="184467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903913" y="2097088"/>
            <a:ext cx="5032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6264275" y="2097088"/>
            <a:ext cx="5032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5795963" y="2349500"/>
            <a:ext cx="2232025" cy="503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rot="5400000">
            <a:off x="5903119" y="2601119"/>
            <a:ext cx="5048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6263481" y="2601119"/>
            <a:ext cx="5048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6697663" y="2600325"/>
            <a:ext cx="5032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7055644" y="2601119"/>
            <a:ext cx="5048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7416006" y="2601119"/>
            <a:ext cx="5048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4787900" y="2852738"/>
            <a:ext cx="2520950" cy="5048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5400000">
            <a:off x="4895850" y="3105150"/>
            <a:ext cx="503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5256213" y="3105150"/>
            <a:ext cx="5032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544344" y="3104357"/>
            <a:ext cx="5048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03913" y="3105150"/>
            <a:ext cx="5032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6264275" y="3105150"/>
            <a:ext cx="5032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6661150" y="3068638"/>
            <a:ext cx="5762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5795963" y="3357563"/>
            <a:ext cx="2232025" cy="5762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rot="5400000">
            <a:off x="5867401" y="3644900"/>
            <a:ext cx="5762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6263481" y="3609182"/>
            <a:ext cx="5048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7380288" y="3644900"/>
            <a:ext cx="5762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6200000" flipH="1">
            <a:off x="6661151" y="3644900"/>
            <a:ext cx="5762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7019926" y="3644900"/>
            <a:ext cx="5762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4859338" y="3933825"/>
            <a:ext cx="3168650" cy="5746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 rot="5400000">
            <a:off x="4859337" y="4221163"/>
            <a:ext cx="5762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rot="5400000">
            <a:off x="5219700" y="4221163"/>
            <a:ext cx="5762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5508625" y="4221163"/>
            <a:ext cx="5762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 rot="5400000">
            <a:off x="5867400" y="4221163"/>
            <a:ext cx="5762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24" idx="0"/>
            <a:endCxn id="124" idx="0"/>
          </p:cNvCxnSpPr>
          <p:nvPr/>
        </p:nvCxnSpPr>
        <p:spPr>
          <a:xfrm rot="5400000" flipH="1" flipV="1">
            <a:off x="6443663" y="3933825"/>
            <a:ext cx="15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5400000">
            <a:off x="7380287" y="4221163"/>
            <a:ext cx="5762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rot="5400000">
            <a:off x="6984207" y="4185444"/>
            <a:ext cx="6477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6659562" y="4221163"/>
            <a:ext cx="5762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6121401" y="4111625"/>
            <a:ext cx="7921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Прямоугольник 159"/>
          <p:cNvSpPr/>
          <p:nvPr/>
        </p:nvSpPr>
        <p:spPr>
          <a:xfrm>
            <a:off x="4500563" y="4508500"/>
            <a:ext cx="2016125" cy="50482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2" name="Прямая соединительная линия 161"/>
          <p:cNvCxnSpPr/>
          <p:nvPr/>
        </p:nvCxnSpPr>
        <p:spPr>
          <a:xfrm rot="5400000">
            <a:off x="4608513" y="4760913"/>
            <a:ext cx="5032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5400000">
            <a:off x="4895850" y="4760913"/>
            <a:ext cx="5032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endCxn id="160" idx="2"/>
          </p:cNvCxnSpPr>
          <p:nvPr/>
        </p:nvCxnSpPr>
        <p:spPr>
          <a:xfrm rot="5400000">
            <a:off x="5220494" y="4725194"/>
            <a:ext cx="5746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rot="5400000">
            <a:off x="5509419" y="4725194"/>
            <a:ext cx="5746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rot="5400000">
            <a:off x="5903913" y="4760913"/>
            <a:ext cx="5032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8402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196975"/>
            <a:ext cx="2159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5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249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Тема Office</vt:lpstr>
      <vt:lpstr>Поток</vt:lpstr>
      <vt:lpstr>Изящная</vt:lpstr>
      <vt:lpstr>Бумажная</vt:lpstr>
      <vt:lpstr>Трек</vt:lpstr>
      <vt:lpstr>1_Изящная</vt:lpstr>
      <vt:lpstr>24.01.11 АЛГЕБРАЛЫҚ  БӨЛШЕКТЕРДІ ҚЫСҚАРТУҒА ЕСЕПТЕР ШЫҒАРУ II  кезең</vt:lpstr>
      <vt:lpstr>III кезең Лездік тапсырма(сұрақ жауаптар)</vt:lpstr>
      <vt:lpstr>Есептер шығару</vt:lpstr>
      <vt:lpstr>V - сәйкестік  тесті</vt:lpstr>
      <vt:lpstr> Vi- кезең теңдеуді шешіп,түбірлеріне мақал мәтел құрастыр</vt:lpstr>
      <vt:lpstr>VI- кезең Оқулықпен жұмыс</vt:lpstr>
      <vt:lpstr>Оқулықпен жұмыс</vt:lpstr>
      <vt:lpstr>VIII- кезең Логикалық  есептер .Кенгуру есептері</vt:lpstr>
      <vt:lpstr>IX- кезең Сергіту сәті </vt:lpstr>
      <vt:lpstr>Үй жұмысы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24.01.11 АЛГЕБРАЛЫҚ  БӨЛШЕКТЕРДІ ҚЫСҚАРТУҒА ЕСЕПТЕР ШЫҒАРУ</dc:title>
  <dc:creator>Admin</dc:creator>
  <cp:lastModifiedBy>123</cp:lastModifiedBy>
  <cp:revision>39</cp:revision>
  <dcterms:created xsi:type="dcterms:W3CDTF">2011-01-22T13:04:59Z</dcterms:created>
  <dcterms:modified xsi:type="dcterms:W3CDTF">2012-08-11T00:17:31Z</dcterms:modified>
</cp:coreProperties>
</file>