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2925" autoAdjust="0"/>
  </p:normalViewPr>
  <p:slideViewPr>
    <p:cSldViewPr snapToGrid="0">
      <p:cViewPr varScale="1">
        <p:scale>
          <a:sx n="79" d="100"/>
          <a:sy n="79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4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37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89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9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7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95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40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6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92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3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0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9299-6406-4AF5-802B-0DFE9E299CE2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135A9-DE3D-44BC-8874-6920578C2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86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56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902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73824"/>
          </a:xfrm>
        </p:spPr>
      </p:pic>
    </p:spTree>
    <p:extLst>
      <p:ext uri="{BB962C8B-B14F-4D97-AF65-F5344CB8AC3E}">
        <p14:creationId xmlns:p14="http://schemas.microsoft.com/office/powerpoint/2010/main" val="359679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Есептер шығару. 7 сынып, Геометр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4097"/>
            <a:ext cx="12192000" cy="3803903"/>
          </a:xfrm>
        </p:spPr>
      </p:pic>
    </p:spTree>
    <p:extLst>
      <p:ext uri="{BB962C8B-B14F-4D97-AF65-F5344CB8AC3E}">
        <p14:creationId xmlns:p14="http://schemas.microsoft.com/office/powerpoint/2010/main" val="263178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4627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6932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2021-01-13T07:57:14Z</dcterms:created>
  <dcterms:modified xsi:type="dcterms:W3CDTF">2021-01-13T07:58:17Z</dcterms:modified>
</cp:coreProperties>
</file>