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4F09-5066-4668-8397-1776AC0A90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D1F0BFF-4836-45C6-8B77-76F16D03D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4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4F09-5066-4668-8397-1776AC0A90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1F0BFF-4836-45C6-8B77-76F16D03D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1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4F09-5066-4668-8397-1776AC0A90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1F0BFF-4836-45C6-8B77-76F16D03D45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270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4F09-5066-4668-8397-1776AC0A90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1F0BFF-4836-45C6-8B77-76F16D03D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60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4F09-5066-4668-8397-1776AC0A90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1F0BFF-4836-45C6-8B77-76F16D03D45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3411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4F09-5066-4668-8397-1776AC0A90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1F0BFF-4836-45C6-8B77-76F16D03D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39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4F09-5066-4668-8397-1776AC0A90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0BFF-4836-45C6-8B77-76F16D03D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30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4F09-5066-4668-8397-1776AC0A90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0BFF-4836-45C6-8B77-76F16D03D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4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4F09-5066-4668-8397-1776AC0A90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0BFF-4836-45C6-8B77-76F16D03D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4F09-5066-4668-8397-1776AC0A90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1F0BFF-4836-45C6-8B77-76F16D03D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47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4F09-5066-4668-8397-1776AC0A90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1F0BFF-4836-45C6-8B77-76F16D03D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9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4F09-5066-4668-8397-1776AC0A90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1F0BFF-4836-45C6-8B77-76F16D03D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2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4F09-5066-4668-8397-1776AC0A90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0BFF-4836-45C6-8B77-76F16D03D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5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4F09-5066-4668-8397-1776AC0A90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0BFF-4836-45C6-8B77-76F16D03D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29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4F09-5066-4668-8397-1776AC0A90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0BFF-4836-45C6-8B77-76F16D03D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1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4F09-5066-4668-8397-1776AC0A90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1F0BFF-4836-45C6-8B77-76F16D03D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0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34F09-5066-4668-8397-1776AC0A9043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D1F0BFF-4836-45C6-8B77-76F16D03D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2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76450" y="822450"/>
            <a:ext cx="8915399" cy="2262781"/>
          </a:xfrm>
        </p:spPr>
        <p:txBody>
          <a:bodyPr>
            <a:noAutofit/>
          </a:bodyPr>
          <a:lstStyle/>
          <a:p>
            <a:r>
              <a:rPr lang="kk-K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ТАҚЫРЫБЫ: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 ЖЫЛ САНАУ МЕН ГЕОХРОНОЛОГИЯЛЫҚ КЕСТЕ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6601" y="3807561"/>
            <a:ext cx="8915399" cy="1126283"/>
          </a:xfrm>
        </p:spPr>
        <p:txBody>
          <a:bodyPr>
            <a:noAutofit/>
          </a:bodyPr>
          <a:lstStyle/>
          <a:p>
            <a:pPr algn="l"/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мақсаттары: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8.3.1.9 -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жылсанау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геохронологиялық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талдап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қыртысының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тіршіліктің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дамуындағы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оқиғаларды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1026" name="Picture 2" descr="Геохронологическая шкала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1" y="315782"/>
            <a:ext cx="3702242" cy="3276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1979" y="153056"/>
            <a:ext cx="8911687" cy="1280890"/>
          </a:xfrm>
        </p:spPr>
        <p:txBody>
          <a:bodyPr>
            <a:normAutofit fontScale="90000"/>
          </a:bodyPr>
          <a:lstStyle/>
          <a:p>
            <a:pPr algn="just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Әр эраның кезеңдерінің ретін есте дұрыс сақтау үшін сөйлем ойлап табыңдар, оның әр сөзінің бірінші әрпі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атауының алғашқы әрпіне сәйкес келуі тиіс.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8266" y="2327564"/>
            <a:ext cx="9588934" cy="3777622"/>
          </a:xfrm>
        </p:spPr>
        <p:txBody>
          <a:bodyPr>
            <a:norm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Мысал: 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Эра: Кайназой, кезеңдері: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алеоген ,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еоген,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нтропоген</a:t>
            </a:r>
          </a:p>
          <a:p>
            <a:r>
              <a:rPr lang="kk-KZ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арасат- </a:t>
            </a:r>
            <a:r>
              <a:rPr lang="kk-KZ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kk-KZ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ағыз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нфографическая Диаграмма Вымирания Динозавров, Показывающая Палеозойский Запас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" b="10841"/>
          <a:stretch/>
        </p:blipFill>
        <p:spPr bwMode="auto">
          <a:xfrm>
            <a:off x="180110" y="3851564"/>
            <a:ext cx="12011890" cy="30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89017" y="127384"/>
            <a:ext cx="933796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 жыл санау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Жер қыртысын құрайтын тау жыныстарының уақыт тәртібімен түзілу реті, жасы туралы ілім.</a:t>
            </a:r>
          </a:p>
          <a:p>
            <a:pPr algn="just"/>
            <a:endParaRPr lang="kk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 жыл санау </a:t>
            </a:r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геохронологиялық кесте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арқылы жүргізіледі. Геохронологиялық кестеде Жер қыртысының пайда болғаннан бергі уақыты мен қазіргі кезге дейінгі уақыт аралығы берілген.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3. Жер қыртысының қүрылымы | 7 сынып «Гография материктер мен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594" y="318654"/>
            <a:ext cx="9602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3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125" t="14489" r="23699" b="24906"/>
          <a:stretch/>
        </p:blipFill>
        <p:spPr>
          <a:xfrm>
            <a:off x="258184" y="0"/>
            <a:ext cx="11933816" cy="673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365" t="16951" r="28810" b="8996"/>
          <a:stretch/>
        </p:blipFill>
        <p:spPr>
          <a:xfrm>
            <a:off x="249382" y="0"/>
            <a:ext cx="11942618" cy="688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847" t="14109" r="19439" b="4641"/>
          <a:stretch/>
        </p:blipFill>
        <p:spPr>
          <a:xfrm>
            <a:off x="374072" y="-32379"/>
            <a:ext cx="11817927" cy="646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190" t="14204" r="23805" b="12690"/>
          <a:stretch/>
        </p:blipFill>
        <p:spPr>
          <a:xfrm>
            <a:off x="410584" y="-1"/>
            <a:ext cx="11781416" cy="6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Инфографическая Диаграмма Вымирания Динозавров, Показывающая Палеозойский Запа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9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31524"/>
              </p:ext>
            </p:extLst>
          </p:nvPr>
        </p:nvGraphicFramePr>
        <p:xfrm>
          <a:off x="2274271" y="1273483"/>
          <a:ext cx="9003329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1090">
                  <a:extLst>
                    <a:ext uri="{9D8B030D-6E8A-4147-A177-3AD203B41FA5}">
                      <a16:colId xmlns:a16="http://schemas.microsoft.com/office/drawing/2014/main" val="1305181844"/>
                    </a:ext>
                  </a:extLst>
                </a:gridCol>
                <a:gridCol w="4502239">
                  <a:extLst>
                    <a:ext uri="{9D8B030D-6E8A-4147-A177-3AD203B41FA5}">
                      <a16:colId xmlns:a16="http://schemas.microsoft.com/office/drawing/2014/main" val="1131164921"/>
                    </a:ext>
                  </a:extLst>
                </a:gridCol>
              </a:tblGrid>
              <a:tr h="8131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Алып бауырмен жорғалаушылардың өмір сүруі. Қазіргі кездегі мұхиттардың пайда болуы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364722"/>
                  </a:ext>
                </a:extLst>
              </a:tr>
              <a:tr h="10163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 таулардың пайда болуы. Ыстық климат. Алғашқы бауырмен жорғаушылардың және қосмекенділердің пайда болуы.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730743"/>
                  </a:ext>
                </a:extLst>
              </a:tr>
              <a:tr h="8131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Байкал қатпарлығының қалыптасуы. Қуатты вулканизм. Бактериалар мен балдырлар уақыты.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32022"/>
                  </a:ext>
                </a:extLst>
              </a:tr>
              <a:tr h="4065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Мезазой тауларының қирауы. Адамның пайда болуы.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72673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74270" y="-19178"/>
            <a:ext cx="900333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kumimoji="0" lang="kk-KZ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Геохронологиялық кесте мен атласты пайдаланып, берілген құбылыстардың қалыптасқан кезеңдерін анықтаңыз.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0689" y="5119320"/>
            <a:ext cx="73706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-Қазіргі мұхиттың пайда болу эрасын анықтайды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Байкал қатпарлығының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қалыпатсу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уақытын анықтайды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-Жас таулардың пайда болу эрасын анықтайды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Адам пайда болған эраны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анықтайды.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6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1796</TotalTime>
  <Words>201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Легкий дым</vt:lpstr>
      <vt:lpstr>САБАҚ ТАҚЫРЫБЫ: ГЕОЛОГИЯЛЫҚ ЖЫЛ САНАУ МЕН ГЕОХРОНОЛОГИЯЛЫҚ КЕСТЕ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Әр эраның кезеңдерінің ретін есте дұрыс сақтау үшін сөйлем ойлап табыңдар, оның әр сөзінің бірінші әрпі кезең атауының алғашқы әрпіне сәйкес келуі тиіс.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 ТАҚЫРЫБЫ: ГЕОЛОГИЯЛЫҚ ЖЫЛ САНАУ МЕН ГЕОХРОНОЛОГИЯЛЫҚ КЕСТЕ</dc:title>
  <dc:creator>Молдир</dc:creator>
  <cp:lastModifiedBy>Молдир</cp:lastModifiedBy>
  <cp:revision>17</cp:revision>
  <dcterms:created xsi:type="dcterms:W3CDTF">2020-08-09T05:45:53Z</dcterms:created>
  <dcterms:modified xsi:type="dcterms:W3CDTF">2020-08-11T08:19:13Z</dcterms:modified>
</cp:coreProperties>
</file>