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2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69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06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67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7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4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5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95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3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2DA9-AE4F-4D9D-9BCF-D7706C2526A0}" type="datetimeFigureOut">
              <a:rPr lang="ru-RU" smtClean="0"/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4689A-E163-46A8-940E-B32156B76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4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489" y="3602038"/>
            <a:ext cx="9144000" cy="2387600"/>
          </a:xfrm>
        </p:spPr>
        <p:txBody>
          <a:bodyPr/>
          <a:lstStyle/>
          <a:p>
            <a:r>
              <a:rPr lang="ru-RU" dirty="0" smtClean="0"/>
              <a:t>Проект Дома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deutek.ru/images/uploads/pic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71" y="278674"/>
            <a:ext cx="7236823" cy="289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970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Проект Дома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Дома  </dc:title>
  <dc:creator>user</dc:creator>
  <cp:lastModifiedBy>user</cp:lastModifiedBy>
  <cp:revision>1</cp:revision>
  <dcterms:created xsi:type="dcterms:W3CDTF">2021-06-09T06:08:42Z</dcterms:created>
  <dcterms:modified xsi:type="dcterms:W3CDTF">2021-06-09T06:08:46Z</dcterms:modified>
</cp:coreProperties>
</file>