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59" r:id="rId3"/>
    <p:sldId id="256" r:id="rId4"/>
    <p:sldId id="257" r:id="rId5"/>
    <p:sldId id="258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2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755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3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58A46E-FD23-45C9-9181-DF05917147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8F9A-7DB2-4179-9C1B-11A29190C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9" y="424911"/>
            <a:ext cx="10631054" cy="59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83" y="350983"/>
            <a:ext cx="10575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Тісі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тістеп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Ұрмай-соқпай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жылатады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Әркім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ұнатады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Есек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құлақты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құйрықты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аяқты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Көрдім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жүйрікті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355693"/>
            <a:ext cx="10510982" cy="61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4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17989"/>
            <a:ext cx="11139054" cy="59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3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404145"/>
            <a:ext cx="10797309" cy="60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6" y="471921"/>
            <a:ext cx="4572000" cy="254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37" y="471921"/>
            <a:ext cx="4572000" cy="253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3619067"/>
            <a:ext cx="6802582" cy="29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3" y="299951"/>
            <a:ext cx="11194472" cy="62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309" y="554182"/>
            <a:ext cx="108065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я – я</a:t>
            </a:r>
          </a:p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салды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 –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Секең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қоян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Ащы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пияз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Яр-яр-яр </a:t>
            </a:r>
          </a:p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бақшада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пісті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қияр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Яқ-яқ-яқ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(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411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</TotalTime>
  <Words>83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Ақмоншақ</cp:lastModifiedBy>
  <cp:revision>4</cp:revision>
  <dcterms:created xsi:type="dcterms:W3CDTF">2020-02-12T16:46:01Z</dcterms:created>
  <dcterms:modified xsi:type="dcterms:W3CDTF">2020-07-05T15:44:38Z</dcterms:modified>
</cp:coreProperties>
</file>