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4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5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4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4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1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AD48-F0E1-40A5-9218-035177CE4B1F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0507-8C5E-4561-ADE1-04EC16BCC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32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813" y="558052"/>
            <a:ext cx="7463117" cy="29583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k-KZ" dirty="0" smtClean="0"/>
              <a:t>   </a:t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      </a:t>
            </a:r>
            <a:br>
              <a:rPr lang="kk-KZ" dirty="0" smtClean="0"/>
            </a:br>
            <a:r>
              <a:rPr lang="kk-KZ" b="1" dirty="0">
                <a:solidFill>
                  <a:srgbClr val="0070C0"/>
                </a:solidFill>
              </a:rPr>
              <a:t> </a:t>
            </a:r>
            <a:r>
              <a:rPr lang="kk-KZ" b="1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kk-KZ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kk-KZ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Алгоритмді </a:t>
            </a:r>
            <a:r>
              <a:rPr lang="en-US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kk-KZ" sz="5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kk-KZ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kk-KZ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пәні </a:t>
            </a:r>
            <a:br>
              <a:rPr lang="kk-KZ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сынып</a:t>
            </a: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224" y="5647766"/>
            <a:ext cx="734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Түркістан облысы, Келес ауданы, Ошақты ауылы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</a:rPr>
              <a:t>№46 Абай атындағы жалпы орта мектебінің информатика пәні мұғалімі Шурабекова Венера Бахтияровна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5925671" cy="46738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187355"/>
            <a:ext cx="5207758" cy="4989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procedure TForm1.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​BitBtn1Click(Sender: </a:t>
            </a:r>
            <a:r>
              <a:rPr lang="en-US" dirty="0" err="1"/>
              <a:t>TObject</a:t>
            </a:r>
            <a:r>
              <a:rPr lang="en-US" dirty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a,b,c:longint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​begin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 ​a:=strtoint(edit1.text)+0;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  b:=strtoint(edit2.text)+0;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  c:=strtoint(edit3.text)+0;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 ​if (</a:t>
            </a:r>
            <a:r>
              <a:rPr lang="en-US" dirty="0" err="1"/>
              <a:t>a+b</a:t>
            </a:r>
            <a:r>
              <a:rPr lang="en-US" dirty="0"/>
              <a:t>)&lt;=c then edit4.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​text:=</a:t>
            </a:r>
            <a:r>
              <a:rPr lang="en-US" dirty="0" err="1"/>
              <a:t>inttostr</a:t>
            </a:r>
            <a:r>
              <a:rPr lang="en-US" dirty="0"/>
              <a:t>(2*a+2*b)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​else if (</a:t>
            </a:r>
            <a:r>
              <a:rPr lang="en-US" dirty="0" err="1"/>
              <a:t>b+c</a:t>
            </a:r>
            <a:r>
              <a:rPr lang="en-US" dirty="0"/>
              <a:t>)&lt;=a then edit4.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​text:=</a:t>
            </a:r>
            <a:r>
              <a:rPr lang="en-US" dirty="0" err="1"/>
              <a:t>inttostr</a:t>
            </a:r>
            <a:r>
              <a:rPr lang="en-US" dirty="0"/>
              <a:t>(2*b+2*c)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​else if (</a:t>
            </a:r>
            <a:r>
              <a:rPr lang="en-US" dirty="0" err="1"/>
              <a:t>a+c</a:t>
            </a:r>
            <a:r>
              <a:rPr lang="en-US" dirty="0"/>
              <a:t>)&lt;=b then edit4.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​text:=</a:t>
            </a:r>
            <a:r>
              <a:rPr lang="en-US" dirty="0" err="1"/>
              <a:t>inttostr</a:t>
            </a:r>
            <a:r>
              <a:rPr lang="en-US" dirty="0"/>
              <a:t>(2*a+2*c) else edit4.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​text:=</a:t>
            </a:r>
            <a:r>
              <a:rPr lang="en-US" dirty="0" err="1"/>
              <a:t>inttostr</a:t>
            </a:r>
            <a:r>
              <a:rPr lang="en-US" dirty="0"/>
              <a:t>(</a:t>
            </a:r>
            <a:r>
              <a:rPr lang="en-US" dirty="0" err="1"/>
              <a:t>a+b+c</a:t>
            </a:r>
            <a:r>
              <a:rPr lang="en-US" dirty="0"/>
              <a:t>); end;</a:t>
            </a:r>
            <a:endParaRPr lang="ru-RU" dirty="0"/>
          </a:p>
        </p:txBody>
      </p:sp>
      <p:pic>
        <p:nvPicPr>
          <p:cNvPr id="1026" name="Picture 2" descr="https://opiqkz.blob.core.windows.net/kitcontent/ced0c0bf-a432-49fb-8fc4-662f1a7908d6/f9d8f71b-619f-446c-afdb-ccf2c05739d3/b1726239-0b04-4c0d-afe0-addd25a7078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0" y="832514"/>
            <a:ext cx="5150161" cy="57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65126"/>
            <a:ext cx="10865224" cy="455145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«Квадрат теңдеу»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59" y="1048871"/>
            <a:ext cx="6777317" cy="5338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ax</a:t>
            </a:r>
            <a:r>
              <a:rPr lang="en-US" sz="2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bx+c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kk-KZ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 теңдеуді квадрат теңдеу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атайды. Бұл теңдеуді шығару жолдарымен алгебра курсынан таныссың. Квадрат теңдеудің барлық шешімдерін табатын «Квадрат теңдеу» жобасын жасап, оны ұсын.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қадамдарды орында: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Алгоритмдік блок сызбасын ұсын.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Түрлі жағдайларды қамтитын 5 түрлі тест дайында.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пішінін және қолданатын компаненттерді жоспарла.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кодын жаз</a:t>
            </a:r>
          </a:p>
          <a:p>
            <a:pPr marL="0" indent="0"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 іске қосып ,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тестіле.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Нәтижені талда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piqkz.blob.core.windows.net/kitcontent/ced0c0bf-a432-49fb-8fc4-662f1a7908d6/5762b584-8a78-4aae-89ec-768a1c4c5477/cfa2d72d-8d40-4817-adf2-b9cb72ef5eb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34" y="1984001"/>
            <a:ext cx="5226424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55"/>
            <a:ext cx="12192000" cy="7129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33973"/>
            <a:ext cx="10515600" cy="60306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  Сұрақтар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187"/>
            <a:ext cx="10515600" cy="5755341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лгоритмді ұсынудың қандай тәсілдерін білесің?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Алгоритмді графикалық тұрғыдан ұсыну деген не?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Алгоритмді графикалық түрде ұсынуға көмектесетін қандай блок-сызбалар бар?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Алгоритмнің құрылымына қарай қандай түрлері бар?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Сызықтық, тармақталған, циклдік алгоритмдерге қандай сипаттама бересің?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Алгоритмнен программа жазуға өтуде қандай қадамдар жасаған дұрыс?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«Жылы күндер»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жобасына программа құру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сілтеме:  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https://www.opiq.kz/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776" y="1021976"/>
            <a:ext cx="8503024" cy="5154987"/>
          </a:xfrm>
        </p:spPr>
        <p:txBody>
          <a:bodyPr/>
          <a:lstStyle/>
          <a:p>
            <a:endParaRPr lang="kk-KZ" dirty="0" smtClean="0"/>
          </a:p>
          <a:p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Бүгінгі сабақта не білдім?</a:t>
            </a:r>
          </a:p>
          <a:p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Бүгінгі сабақта не білмедім?</a:t>
            </a:r>
          </a:p>
          <a:p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Бүгінгі сабақта не білгім келеді?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742" y="1911537"/>
            <a:ext cx="10515600" cy="2028451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en-US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үлкен рахмет!</a:t>
            </a:r>
            <a:endParaRPr lang="ru-RU" sz="5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1216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 оқу мақсаты:    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8.3.3.2- программаны өңдеудің кіріктірілген ортасының компаненттерін білу және қолдану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98693"/>
            <a:ext cx="10515600" cy="3178269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                             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мақсаттары:</a:t>
            </a:r>
          </a:p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Алгоритм түрлерін анықтау</a:t>
            </a:r>
          </a:p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Алгоритмдерді графикалық түрде ұсыну</a:t>
            </a:r>
          </a:p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Алгоритмді тиімді программада жазу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184966"/>
            <a:ext cx="10515600" cy="441699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Ойлан???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94" y="1253331"/>
            <a:ext cx="7584141" cy="4351338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Алгоритмнің қандай түрлерін білесің?</a:t>
            </a:r>
          </a:p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процесінде тиімді алгоритмді құрудың маңызы қандай?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Алгоритмді графикалық түрде ұсыну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4365"/>
            <a:ext cx="4298576" cy="4872598"/>
          </a:xfrm>
        </p:spPr>
        <p:txBody>
          <a:bodyPr>
            <a:normAutofit lnSpcReduction="1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Алгоритмді графикалық түрде блок-схемалар арқылы көрсету оның логикалық құрылымын графикалық түрде бейнелеу болып саналады. Енгізілетін деректерді өңдеудің әрбір кезеңі  атқарылатын іс-әрекеттерге сәйкес түрлі геометриялық пішіндер, (блоктар) түрінде беріледі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4518" y="1210236"/>
            <a:ext cx="2837328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8494" y="2326342"/>
            <a:ext cx="1775012" cy="7799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7503458" y="2716306"/>
            <a:ext cx="1909483" cy="1250576"/>
          </a:xfrm>
          <a:prstGeom prst="diamon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526741" y="4424082"/>
            <a:ext cx="2474259" cy="102197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9735671" y="2366683"/>
            <a:ext cx="2017058" cy="7395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458199" y="4424082"/>
            <a:ext cx="1143001" cy="1021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9870141" y="4424082"/>
            <a:ext cx="1317812" cy="10219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Алгоритмдерді құрылымына қарай  бөлу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2624"/>
            <a:ext cx="5054974" cy="4719917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алгоритмдер-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тармақталу мен қайталану әрекеттері жоқ, барлық әрекет тізбекпен, бірінен соң бірі табиғи реттілікпен бір реттен орындалатын алгоритмдік құрылым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79024" y="1250576"/>
            <a:ext cx="2366682" cy="67235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6992471" y="2306170"/>
            <a:ext cx="2339788" cy="551329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9024" y="3237376"/>
            <a:ext cx="2366682" cy="564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7019365" y="4219015"/>
            <a:ext cx="2366682" cy="551329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19365" y="5217458"/>
            <a:ext cx="2474259" cy="5916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15300" y="2864223"/>
            <a:ext cx="114300" cy="366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105215" y="1904441"/>
            <a:ext cx="114300" cy="366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145556" y="3815599"/>
            <a:ext cx="114300" cy="366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172450" y="4810686"/>
            <a:ext cx="114300" cy="366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Тармақталған алгоритмдер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4" y="1556684"/>
            <a:ext cx="3195918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-бастапқы қойылған  шарттың орындалуына қарай есептеулер жүргізудің бірінші немесе екінші жолымен жүруін көрсететін алгоритмдік құрылым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6750424" y="1449108"/>
            <a:ext cx="2326341" cy="107894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405718" y="1986991"/>
            <a:ext cx="1332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92271" y="1988578"/>
            <a:ext cx="13447" cy="875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076765" y="1986991"/>
            <a:ext cx="1344706" cy="15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421471" y="1988578"/>
            <a:ext cx="13447" cy="8756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10636" y="2864224"/>
            <a:ext cx="1990164" cy="537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r>
              <a:rPr lang="kk-KZ" sz="2800" dirty="0" smtClean="0"/>
              <a:t> оператор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1447" y="2864224"/>
            <a:ext cx="1990164" cy="537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2 оператор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63636" y="2864224"/>
            <a:ext cx="1990164" cy="537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3 оператор</a:t>
            </a:r>
            <a:endParaRPr lang="ru-RU" sz="2800" dirty="0"/>
          </a:p>
        </p:txBody>
      </p:sp>
      <p:cxnSp>
        <p:nvCxnSpPr>
          <p:cNvPr id="17" name="Прямая со стрелкой 16"/>
          <p:cNvCxnSpPr>
            <a:stCxn id="13" idx="3"/>
            <a:endCxn id="14" idx="1"/>
          </p:cNvCxnSpPr>
          <p:nvPr/>
        </p:nvCxnSpPr>
        <p:spPr>
          <a:xfrm>
            <a:off x="6400800" y="3133165"/>
            <a:ext cx="47064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892989" y="3137648"/>
            <a:ext cx="4706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12743" y="3434931"/>
            <a:ext cx="13447" cy="875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40188" y="1556684"/>
            <a:ext cx="109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67265" y="1564341"/>
            <a:ext cx="82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Циклдік алгоритмдер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-бастапқы қойылған шарт орындалғанша қайталанатын командалар тізбегін көрсететін алгоритмдік құрылым. Цикл көмегімен программа құру программаны жазу процесін жеңілдетеді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                                                                                                                                              				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8271" y="2729753"/>
            <a:ext cx="3200400" cy="6992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денесі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8357347" y="4216447"/>
            <a:ext cx="1842247" cy="85309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7167282" y="4642994"/>
            <a:ext cx="119006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177369" y="2111188"/>
            <a:ext cx="3362" cy="253180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179049" y="2111187"/>
            <a:ext cx="2011177" cy="1344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255499" y="2017059"/>
            <a:ext cx="0" cy="7126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 flipH="1">
            <a:off x="9278470" y="3429000"/>
            <a:ext cx="1" cy="78744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278470" y="5069541"/>
            <a:ext cx="0" cy="4572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77369" y="4216447"/>
            <a:ext cx="10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мысал.  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 таңбалы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берілген. Осы санның цифрларының қосындысы тақ па, жұп па? Анықтаңдар. Егер тақ болса, онда жауапқа «1» ,  жұп болса «0» шықсын.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-505107" y="1695471"/>
            <a:ext cx="5157787" cy="3493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k-KZ" dirty="0" smtClean="0"/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 сызба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034749" y="1624174"/>
            <a:ext cx="3696448" cy="472140"/>
          </a:xfrm>
        </p:spPr>
        <p:txBody>
          <a:bodyPr/>
          <a:lstStyle/>
          <a:p>
            <a:pPr algn="ctr"/>
            <a:r>
              <a:rPr lang="kk-KZ" dirty="0" smtClean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685129" y="2138640"/>
            <a:ext cx="4425917" cy="416224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Var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s,n,k:integer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egin</a:t>
            </a:r>
          </a:p>
          <a:p>
            <a:pPr marL="0" indent="0">
              <a:buNone/>
            </a:pPr>
            <a:r>
              <a:rPr lang="en-US" sz="2400" dirty="0" err="1" smtClean="0"/>
              <a:t>readln</a:t>
            </a:r>
            <a:r>
              <a:rPr lang="en-US" sz="2400" dirty="0" smtClean="0"/>
              <a:t>(n);</a:t>
            </a:r>
          </a:p>
          <a:p>
            <a:pPr marL="0" indent="0">
              <a:buNone/>
            </a:pPr>
            <a:r>
              <a:rPr lang="en-US" sz="2400" dirty="0" smtClean="0"/>
              <a:t>S:=N div 10+ N mod 10;</a:t>
            </a:r>
          </a:p>
          <a:p>
            <a:pPr marL="0" indent="0">
              <a:buNone/>
            </a:pPr>
            <a:r>
              <a:rPr lang="en-US" sz="2400" dirty="0" smtClean="0"/>
              <a:t>If S mod 2=1 then k:=1 else k:=0;</a:t>
            </a:r>
          </a:p>
          <a:p>
            <a:pPr marL="0" indent="0">
              <a:buNone/>
            </a:pPr>
            <a:r>
              <a:rPr lang="en-US" sz="2400" dirty="0"/>
              <a:t>w</a:t>
            </a:r>
            <a:r>
              <a:rPr lang="en-US" sz="2400" dirty="0" smtClean="0"/>
              <a:t>rite(k);</a:t>
            </a:r>
          </a:p>
          <a:p>
            <a:pPr marL="0" indent="0">
              <a:buNone/>
            </a:pPr>
            <a:r>
              <a:rPr lang="en-US" sz="2400" dirty="0" smtClean="0"/>
              <a:t>end.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8694" y="2027423"/>
            <a:ext cx="1546412" cy="363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Басы</a:t>
            </a:r>
            <a:endParaRPr lang="ru-RU" sz="2400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3203434" y="2652336"/>
            <a:ext cx="1169894" cy="3442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3787" y="3177704"/>
            <a:ext cx="3456081" cy="4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S=N div 10 + N mod 10</a:t>
            </a:r>
            <a:endParaRPr lang="ru-RU" sz="24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2209367" y="3768912"/>
            <a:ext cx="3184920" cy="8181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 mod 2=1</a:t>
            </a:r>
            <a:endParaRPr lang="ru-RU" sz="2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887427" y="4732715"/>
            <a:ext cx="1828800" cy="48003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</a:t>
            </a:r>
            <a:r>
              <a:rPr lang="en-US" sz="2400" dirty="0" smtClean="0"/>
              <a:t>:=1</a:t>
            </a:r>
            <a:endParaRPr lang="ru-RU" sz="24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3152680" y="5439112"/>
            <a:ext cx="1224617" cy="61856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87427" y="6270345"/>
            <a:ext cx="1828800" cy="426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r>
              <a:rPr lang="kk-KZ" sz="2400" dirty="0" smtClean="0"/>
              <a:t>оңы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738281" y="2390494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734591" y="2986363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70982" y="3630347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734591" y="4619264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34590" y="5219596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697752" y="6057676"/>
            <a:ext cx="134471" cy="212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ol Simple PowerPoint Backgrounds Simple Powerpoint Backg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835" y="513042"/>
            <a:ext cx="9067799" cy="549275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Практикалық жұмыс 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«Дүкенге бару»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458" y="1350498"/>
            <a:ext cx="9565341" cy="48264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Айдостың туған күні. Оған достары қонаққа келеді. Айдос қонақтарды лайықты күтіп алу үшін үйінің жанында орналасқан 2 дүкенге баруы керек. Айдостың үйінен 1-дүкенге қашықтық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метр,  2- дүкенге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метр, ал екі дүкен арасындағы қашықтық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Айдосқа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дүкенге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көмектесіңдер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d1,d2,d3 (1&lt;=d1,d2,d3&lt;=10^8)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01674"/>
              </p:ext>
            </p:extLst>
          </p:nvPr>
        </p:nvGraphicFramePr>
        <p:xfrm>
          <a:off x="2637646" y="4289199"/>
          <a:ext cx="8552763" cy="1306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712"/>
                <a:gridCol w="4543130"/>
                <a:gridCol w="2850921"/>
              </a:tblGrid>
              <a:tr h="435409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Мысалы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Нәтиже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409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20  40  30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409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1   1    5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571</Words>
  <Application>Microsoft Office PowerPoint</Application>
  <PresentationFormat>Широкоэкранный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                  &amp;   5.3  « Алгоритмді     программалау»        информатика пәні               8 сынып                          </vt:lpstr>
      <vt:lpstr>                  Сабақтың  оқу мақсаты:     8.3.3.2- программаны өңдеудің кіріктірілген ортасының компаненттерін білу және қолдану</vt:lpstr>
      <vt:lpstr>Ойлан???</vt:lpstr>
      <vt:lpstr>Алгоритмді графикалық түрде ұсыну</vt:lpstr>
      <vt:lpstr>Алгоритмдерді құрылымына қарай  бөлу</vt:lpstr>
      <vt:lpstr>Тармақталған алгоритмдер</vt:lpstr>
      <vt:lpstr>Циклдік алгоритмдер</vt:lpstr>
      <vt:lpstr>1- мысал.   Екі таңбалы N саны берілген. Осы санның цифрларының қосындысы тақ па, жұп па? Анықтаңдар. Егер тақ болса, онда жауапқа «1» ,  жұп болса «0» шықсын.</vt:lpstr>
      <vt:lpstr> Практикалық жұмыс  «Дүкенге бару» жобасы</vt:lpstr>
      <vt:lpstr> Программасы</vt:lpstr>
      <vt:lpstr>        Үйге тапсырма:  «Квадрат теңдеу» жобасы    </vt:lpstr>
      <vt:lpstr> Үйге тапсырма:  Сұрақтар</vt:lpstr>
      <vt:lpstr>Кері байланыс</vt:lpstr>
      <vt:lpstr>    Назарларыңызға  үлкен рахмет!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Түркістан облысы, Келес ауданы №46 Абай атындағы жалпы орта мектебі</dc:title>
  <dc:creator>10</dc:creator>
  <cp:lastModifiedBy>10</cp:lastModifiedBy>
  <cp:revision>44</cp:revision>
  <dcterms:created xsi:type="dcterms:W3CDTF">2020-04-03T08:47:14Z</dcterms:created>
  <dcterms:modified xsi:type="dcterms:W3CDTF">2020-07-04T09:23:28Z</dcterms:modified>
</cp:coreProperties>
</file>