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7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6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2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5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9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4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6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5250-E4A6-4250-8E5A-E24FA9CAB14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A884-7919-47D7-B84B-FBFBF486E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8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864" y="323527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ШҚО, Жарма ауданы, «Жаңғызтөбе орта мектеп-балабақша кешені» КММ-сі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569" y="969858"/>
            <a:ext cx="5909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6260" y="1820846"/>
            <a:ext cx="6697804" cy="7585351"/>
            <a:chOff x="176260" y="1820846"/>
            <a:chExt cx="6697804" cy="75853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6261" y="2540926"/>
              <a:ext cx="6624736" cy="518906"/>
            </a:xfrm>
            <a:prstGeom prst="rect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  <p:pic>
          <p:nvPicPr>
            <p:cNvPr id="1030" name="Picture 6" descr="Президент Беларуси подписал Указ об общегосударственной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60" y="3203848"/>
              <a:ext cx="6639605" cy="56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4558449" y="1820846"/>
              <a:ext cx="2315615" cy="230425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9900" b="1" dirty="0" smtClean="0">
                  <a:ln w="28575">
                    <a:solidFill>
                      <a:schemeClr val="bg1"/>
                    </a:solidFill>
                  </a:ln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199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130" y="5508104"/>
              <a:ext cx="2759220" cy="3898093"/>
            </a:xfrm>
            <a:prstGeom prst="rect">
              <a:avLst/>
            </a:prstGeom>
          </p:spPr>
        </p:pic>
        <p:pic>
          <p:nvPicPr>
            <p:cNvPr id="14" name="Picture 2" descr="Стрелка Кнопка Право - Бесплатная векторная графика на Pixabay">
              <a:hlinkClick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144" y="7376991"/>
              <a:ext cx="6012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60648" y="241565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мұғалімі: Султанова Асемгуль Бекайдаровна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4703" y="1256593"/>
            <a:ext cx="5316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328" y="2323904"/>
            <a:ext cx="6544565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«Келісемін........      . Келіспеймін.........   .»</a:t>
            </a:r>
          </a:p>
          <a:p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әдісі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02350"/>
              </p:ext>
            </p:extLst>
          </p:nvPr>
        </p:nvGraphicFramePr>
        <p:xfrm>
          <a:off x="249328" y="2939429"/>
          <a:ext cx="6544563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25"/>
                <a:gridCol w="4995067"/>
                <a:gridCol w="575605"/>
                <a:gridCol w="455766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Сұрақтар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PyGame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кітапханасы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 </a:t>
                      </a:r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пакетіне кіреді және қосымша орнатуды талап етпейді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PyGame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кітапханасы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тілінде ойындар жасауға мүмкіндік береді.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Ойынды жасау процесі деректерді енгізу терезесінде орындалады.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Ойындар мультимедиялық қолданбаға жатады.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PyGame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оқытуға жеңіл және жылдам құрастырылады.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 құру үшін өтілген командалардан басқа қосымша командалар қажет емес.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0" y="1901247"/>
            <a:ext cx="2132856" cy="191292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 w="28575">
                  <a:noFill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Ойыңды тұжырымда</a:t>
            </a:r>
            <a:endParaRPr lang="ru-RU" sz="2000" dirty="0">
              <a:ln w="28575">
                <a:noFill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Стрелка Кнопка Право - Бесплатная векторная графика на Pixabay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8549064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864" y="323527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ШҚО, Жарма ауданы, «Жаңғызтөбе орта мектеп-балабақша кешені» КММ-сі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9241" y="1217787"/>
            <a:ext cx="3577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261" y="2281473"/>
            <a:ext cx="6624736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k-KZ" sz="2200" dirty="0" smtClean="0">
                <a:solidFill>
                  <a:srgbClr val="3333CC"/>
                </a:solidFill>
              </a:rPr>
              <a:t>!</a:t>
            </a:r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</a:t>
            </a:r>
            <a:r>
              <a:rPr lang="kk-KZ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рахмет!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Президент Беларуси подписал Указ об общегосударственно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0" y="2944395"/>
            <a:ext cx="663960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-5660" y="1648251"/>
            <a:ext cx="2315615" cy="23042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9900" b="1" dirty="0" smtClean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99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0" y="4708537"/>
            <a:ext cx="3337486" cy="4715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45267" y="6827097"/>
            <a:ext cx="1329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Қош-сау</a:t>
            </a:r>
            <a:endParaRPr lang="ru-RU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болыңдар!</a:t>
            </a:r>
            <a:endParaRPr lang="ru-RU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42" y="1256593"/>
            <a:ext cx="6593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589" y="2583357"/>
            <a:ext cx="6544565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жасауды,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PyGame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кітапханасын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қосуды, дайын модульдерді қолдануды.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275" y="3347864"/>
            <a:ext cx="6470879" cy="550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ctr"/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Ойлан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ойнауды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көресің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​2.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​3.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сценарийіңмен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ойласың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15207" y="2054434"/>
            <a:ext cx="2276872" cy="20956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28575">
                  <a:noFill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 үйренеміз</a:t>
            </a:r>
            <a:endParaRPr lang="ru-RU" sz="2400" b="1" dirty="0">
              <a:ln w="28575">
                <a:noFill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Стрелка Кнопка Право - Бесплатная векторная графика на Pixabay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88" y="8343072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723" y="1196548"/>
            <a:ext cx="6593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794" y="2491150"/>
            <a:ext cx="6529458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– адам ойлап тапқан ең үздік  өнертабыстардың бірі.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839" y="3206639"/>
            <a:ext cx="6559413" cy="550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25–30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техникасының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дамуымен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ойындардың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сан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Десек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сценарий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жасағанға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жетсін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графиканы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үйренейік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Стрелка Кнопка Право - Бесплатная векторная графика на Pixabay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24" y="8416086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4250" y="1256593"/>
            <a:ext cx="511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066" y="2750603"/>
            <a:ext cx="6487294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1-сурет. Командалық жол.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5" y="3317123"/>
            <a:ext cx="6487295" cy="262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31913" r="46253" b="42488"/>
          <a:stretch/>
        </p:blipFill>
        <p:spPr bwMode="auto">
          <a:xfrm>
            <a:off x="182064" y="5940152"/>
            <a:ext cx="64872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6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4250" y="1256593"/>
            <a:ext cx="511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066" y="2750603"/>
            <a:ext cx="6487294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2-сурет. Ойын терезесі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4" t="51486" r="22834" b="37729"/>
          <a:stretch/>
        </p:blipFill>
        <p:spPr bwMode="auto">
          <a:xfrm>
            <a:off x="248936" y="6732240"/>
            <a:ext cx="638679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t="32087" r="45553" b="40353"/>
          <a:stretch/>
        </p:blipFill>
        <p:spPr bwMode="auto">
          <a:xfrm>
            <a:off x="215698" y="3347864"/>
            <a:ext cx="6399662" cy="327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4" t="50504" r="24105" b="36891"/>
          <a:stretch/>
        </p:blipFill>
        <p:spPr bwMode="auto">
          <a:xfrm>
            <a:off x="3928063" y="6623731"/>
            <a:ext cx="2687296" cy="10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4250" y="1256593"/>
            <a:ext cx="5116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066" y="2750603"/>
            <a:ext cx="6487294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loop </a:t>
            </a: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омандасы.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27067" r="45556" b="21691"/>
          <a:stretch/>
        </p:blipFill>
        <p:spPr bwMode="auto">
          <a:xfrm>
            <a:off x="182066" y="3261716"/>
            <a:ext cx="6487294" cy="57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956" y="1403648"/>
            <a:ext cx="6905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Pygame.draw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066" y="2750603"/>
            <a:ext cx="6487294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3-сурет. Ойын терезесіндегі фигуралар.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18178" r="23556" b="9111"/>
          <a:stretch/>
        </p:blipFill>
        <p:spPr bwMode="auto">
          <a:xfrm>
            <a:off x="182066" y="3419870"/>
            <a:ext cx="6487294" cy="54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01" y="1403648"/>
            <a:ext cx="6905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Pygame.draw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156" y="2000517"/>
            <a:ext cx="6487294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3-сурет. Ойын терезесіндегі фигуралар.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/>
          <a:stretch/>
        </p:blipFill>
        <p:spPr bwMode="auto">
          <a:xfrm>
            <a:off x="145156" y="2519423"/>
            <a:ext cx="6487294" cy="14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418" y="5456631"/>
            <a:ext cx="6420032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 – поверхность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Экран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surface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3-кодта бет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модуліндегі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араласуынан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r="1752"/>
          <a:stretch/>
        </p:blipFill>
        <p:spPr bwMode="auto">
          <a:xfrm>
            <a:off x="145156" y="3983704"/>
            <a:ext cx="6487294" cy="14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Стрелка Кнопка Право - Бесплатная векторная графика на Pixabay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50" y="8580599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328" y="17951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V. Python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бағдарламалау тілінде 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ойынын жасау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7993" y="1500850"/>
            <a:ext cx="5316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457" y="2117182"/>
            <a:ext cx="6544565" cy="518906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жасауды,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PyGame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кітапханасын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қосуды, дайын модульдерді қолдануды.</a:t>
            </a:r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196" y="2813394"/>
            <a:ext cx="6470879" cy="618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салатын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командалардың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талдаңдар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тіктөртұрыш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салыс-тырыңдар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таңдалады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2" y="1696517"/>
            <a:ext cx="2089539" cy="18409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 w="28575">
                  <a:noFill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Ойыңды тұжырымда</a:t>
            </a:r>
            <a:endParaRPr lang="ru-RU" sz="2000" dirty="0">
              <a:ln w="28575">
                <a:noFill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Стрелка Кнопка Право - Бесплатная векторная графика на Pixabay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88" y="8343072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439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2020-04-05T17:51:14Z</dcterms:created>
  <dcterms:modified xsi:type="dcterms:W3CDTF">2020-07-08T09:30:01Z</dcterms:modified>
</cp:coreProperties>
</file>