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2" r:id="rId2"/>
    <p:sldId id="285" r:id="rId3"/>
    <p:sldId id="273" r:id="rId4"/>
    <p:sldId id="280" r:id="rId5"/>
    <p:sldId id="281" r:id="rId6"/>
    <p:sldId id="260" r:id="rId7"/>
    <p:sldId id="261" r:id="rId8"/>
    <p:sldId id="262" r:id="rId9"/>
    <p:sldId id="258" r:id="rId10"/>
    <p:sldId id="283" r:id="rId11"/>
    <p:sldId id="282" r:id="rId12"/>
    <p:sldId id="28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00545"/>
      </p:ext>
    </p:extLst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40673"/>
      </p:ext>
    </p:extLst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94690"/>
      </p:ext>
    </p:extLst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161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18730"/>
      </p:ext>
    </p:extLst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89161"/>
      </p:ext>
    </p:extLst>
  </p:cSld>
  <p:clrMapOvr>
    <a:masterClrMapping/>
  </p:clrMapOvr>
  <p:transition spd="med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90398"/>
      </p:ext>
    </p:extLst>
  </p:cSld>
  <p:clrMapOvr>
    <a:masterClrMapping/>
  </p:clrMapOvr>
  <p:transition spd="med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74178"/>
      </p:ext>
    </p:extLst>
  </p:cSld>
  <p:clrMapOvr>
    <a:masterClrMapping/>
  </p:clrMapOvr>
  <p:transition spd="med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1626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37731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82056"/>
      </p:ext>
    </p:extLst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51700"/>
      </p:ext>
    </p:extLst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81707"/>
      </p:ext>
    </p:extLst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61594"/>
      </p:ext>
    </p:extLst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042"/>
      </p:ext>
    </p:extLst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5107"/>
      </p:ext>
    </p:extLst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12541"/>
      </p:ext>
    </p:extLst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32C98A-6FE5-43F0-BB8F-142B4CB8EDF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E6796-6709-403D-A050-C53BEA053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med">
    <p:wheel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D%D0%BA%D0%BE%D0%BD%D0%BE%D0%BC%D0%B8%D0%BA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57213" y="785794"/>
            <a:ext cx="10363200" cy="13716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Жемқорлықсыз ел,</a:t>
            </a:r>
            <a:br>
              <a:rPr lang="kk-K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гүлденген ел!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C:\Users\Ikaz.kz\Desktop\dc07bd1de0cc1d07cf988e6927e02c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8" y="2265776"/>
            <a:ext cx="6578924" cy="390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90987"/>
      </p:ext>
    </p:extLst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F19C2-366C-4EC0-90FA-F7DA1FA9B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9" y="1209823"/>
            <a:ext cx="8271804" cy="56481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2A21A8-8930-4FB6-9358-4C5D74BBCEC1}"/>
              </a:ext>
            </a:extLst>
          </p:cNvPr>
          <p:cNvSpPr/>
          <p:nvPr/>
        </p:nvSpPr>
        <p:spPr>
          <a:xfrm>
            <a:off x="1166834" y="125661"/>
            <a:ext cx="11141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пара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алсаң,ертең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қамаласың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7488"/>
      </p:ext>
    </p:extLst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B17D3BC8-3919-4B1A-BB9D-84BA57975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6" y="1667022"/>
            <a:ext cx="9409088" cy="51909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8F4FE6-2443-496A-9D5F-92D7614928DA}"/>
              </a:ext>
            </a:extLst>
          </p:cNvPr>
          <p:cNvSpPr/>
          <p:nvPr/>
        </p:nvSpPr>
        <p:spPr>
          <a:xfrm>
            <a:off x="2761829" y="189913"/>
            <a:ext cx="8103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бергенде,пара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ҚЫЛМЫСКЕР</a:t>
            </a:r>
          </a:p>
        </p:txBody>
      </p:sp>
    </p:spTree>
    <p:extLst>
      <p:ext uri="{BB962C8B-B14F-4D97-AF65-F5344CB8AC3E}">
        <p14:creationId xmlns:p14="http://schemas.microsoft.com/office/powerpoint/2010/main" val="1666139939"/>
      </p:ext>
    </p:extLst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55B77E2A-9423-4B21-A07D-382AA798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619104"/>
            <a:ext cx="9256835" cy="48577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5892D3-B0F0-4DEC-A250-41CEA539DF42}"/>
              </a:ext>
            </a:extLst>
          </p:cNvPr>
          <p:cNvSpPr/>
          <p:nvPr/>
        </p:nvSpPr>
        <p:spPr>
          <a:xfrm>
            <a:off x="2042261" y="210067"/>
            <a:ext cx="810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Қылмыстың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өтеуі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ЖАЗА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80650"/>
      </p:ext>
    </p:extLst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879" y="871396"/>
            <a:ext cx="956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Қорыта айтқанда,сыбайлас жемқорлық-бүкіләлемдік індет.Алдағы уақытта бұл індеттің алдын алу үшін міндетті түрде бүкіл ел болып атсалысу керек.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сыбайлас жемқорлыққа қарсы за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3" y="2445177"/>
            <a:ext cx="3005640" cy="314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F99D0-5C21-410B-B03A-28768D15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2445177"/>
            <a:ext cx="5992837" cy="31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6311"/>
      </p:ext>
    </p:extLst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B59ED-D217-4BF3-916E-390DE191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B3AE15-6FBC-437D-A174-149C146FF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"/>
            <a:ext cx="10707689" cy="6858000"/>
          </a:xfrm>
        </p:spPr>
      </p:pic>
    </p:spTree>
    <p:extLst>
      <p:ext uri="{BB962C8B-B14F-4D97-AF65-F5344CB8AC3E}">
        <p14:creationId xmlns:p14="http://schemas.microsoft.com/office/powerpoint/2010/main" val="1398654060"/>
      </p:ext>
    </p:extLst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764705"/>
            <a:ext cx="103632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Сыбайлас-жемқорлық деген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не?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Онгар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208" y="1700808"/>
            <a:ext cx="2688299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Прямоугольник 39"/>
          <p:cNvSpPr/>
          <p:nvPr/>
        </p:nvSpPr>
        <p:spPr>
          <a:xfrm>
            <a:off x="4847861" y="1700808"/>
            <a:ext cx="6912768" cy="4680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Эконом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экономика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құрылымдармен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қайнасуы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мемлекеттегі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қайраткерлердің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сатылғыштығы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парақорлығы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өкілеттіктерін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бейқызметтік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игіліктерді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әрекетінен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6712791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798" y="387087"/>
            <a:ext cx="10018713" cy="145773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Сыбайлас-жемқорлықты қалай жоюға болады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7272" y="1934189"/>
            <a:ext cx="5085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1.Пара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бермеу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алмау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0746" y="2704723"/>
            <a:ext cx="10465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2.Мақсаты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нәтижелерге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мүмкіншілігіңмен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жетуге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тырыс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0746" y="4247961"/>
            <a:ext cx="96970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3.Парақорлықты көрсеңіз жергілікті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органдарға және ақпарат көздеріне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хабар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беріңіздер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0294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5705" y="1722782"/>
            <a:ext cx="103774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СЫБАЙЛАС ЖЕМҚОРЛЫҚҚА </a:t>
            </a:r>
          </a:p>
          <a:p>
            <a:pPr algn="ctr"/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ҚАРСЫ ІС-ӘРЕКЕТ ТУРАЛЫ ЗАҢ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3884" y="1740928"/>
            <a:ext cx="9115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СЫБАЙЛАС ЖЕМҚОРЛЫҚ 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лауазымдық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қызметтік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өкілеттіктерін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делдалдар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тұлғаларға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мүліктік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мүліктік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игіліктер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артықшылықтар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заңсыз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игіліктер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артықшылықтарды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параға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b="0" i="0" dirty="0">
                <a:solidFill>
                  <a:srgbClr val="13445B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2478"/>
      </p:ext>
    </p:extLst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2178" y="633047"/>
            <a:ext cx="6597748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СУБЪЕКТІЛЕРІ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896179" y="2159393"/>
            <a:ext cx="520497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247253" y="2843872"/>
            <a:ext cx="576765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420714" y="2843872"/>
            <a:ext cx="590842" cy="764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608252" y="2159393"/>
            <a:ext cx="583792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3345" y="3085663"/>
            <a:ext cx="1906167" cy="2351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0124" y="3807067"/>
            <a:ext cx="1881556" cy="166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2779" y="3159953"/>
            <a:ext cx="1853412" cy="2314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тұлғаларға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теңестірілген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35371" y="3776734"/>
            <a:ext cx="1603717" cy="166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8166"/>
      </p:ext>
    </p:extLst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725" y="322082"/>
            <a:ext cx="79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Сыбайлас жемқорлықтың себептері: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129050" y="1387702"/>
            <a:ext cx="736980" cy="464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866030" y="1261406"/>
            <a:ext cx="821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шенеуніктердің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әрекеттеріне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табыстарына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шығындарына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қатаң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бақылаудың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жеткіліксіздігі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129050" y="2153017"/>
            <a:ext cx="73698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129050" y="2938940"/>
            <a:ext cx="73698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129050" y="3711941"/>
            <a:ext cx="73698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129050" y="4541571"/>
            <a:ext cx="73698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129050" y="5263327"/>
            <a:ext cx="73698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66030" y="2195965"/>
            <a:ext cx="590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 </a:t>
            </a:r>
            <a:r>
              <a:rPr lang="ru-RU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жетілмегендігі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6030" y="4501214"/>
            <a:ext cx="659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фактілері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жазалардың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еместігі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6030" y="36898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жетілмеген</a:t>
            </a:r>
            <a:r>
              <a:rPr lang="ru-RU" sz="24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мен </a:t>
            </a:r>
            <a:r>
              <a:rPr lang="ru-RU" sz="24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4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</a:t>
            </a:r>
            <a:r>
              <a:rPr lang="ru-RU" sz="24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жоқтысы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66030" y="2772353"/>
            <a:ext cx="6277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бюджеттік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саладағы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жұмысшылар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жалақысының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66030" y="5320977"/>
            <a:ext cx="4987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менталитет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6291"/>
      </p:ext>
    </p:extLst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6045812" y="5118939"/>
            <a:ext cx="2534214" cy="14563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 бап пара алу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045811" y="2777373"/>
            <a:ext cx="2534215" cy="15785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бап билікті немесе қызметтік өкілеттікті асыра пайдалану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997926" y="5150450"/>
            <a:ext cx="2432202" cy="14563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бап коммерциялық сатып алу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997925" y="2846295"/>
            <a:ext cx="2432203" cy="15725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 бап өкілеттіктерді теріс пайдалану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717846" y="2291439"/>
            <a:ext cx="484632" cy="640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82560" y="2172332"/>
            <a:ext cx="484632" cy="670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751896" y="4418835"/>
            <a:ext cx="484632" cy="77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409702" y="4395020"/>
            <a:ext cx="484632" cy="723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0360" y="397839"/>
            <a:ext cx="7653666" cy="142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0359" y="589754"/>
            <a:ext cx="76536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СЫБАЙЛАС  ЖЕМҚОРЛЫҚҚА 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ҚАРСЫ КҮРЕС</a:t>
            </a: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945080EA-8AC4-4085-870F-BF404D1227AF}"/>
              </a:ext>
            </a:extLst>
          </p:cNvPr>
          <p:cNvSpPr/>
          <p:nvPr/>
        </p:nvSpPr>
        <p:spPr>
          <a:xfrm>
            <a:off x="9425993" y="2819144"/>
            <a:ext cx="2432202" cy="15785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314-бап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ылмыстық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жалғандық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EFD2EA5-C212-466F-B828-EE4AE4F4A8E4}"/>
              </a:ext>
            </a:extLst>
          </p:cNvPr>
          <p:cNvSpPr/>
          <p:nvPr/>
        </p:nvSpPr>
        <p:spPr>
          <a:xfrm rot="5400000">
            <a:off x="10051391" y="2301985"/>
            <a:ext cx="7439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20081AC8-B7D2-4323-9E23-3B38C4DDA749}"/>
              </a:ext>
            </a:extLst>
          </p:cNvPr>
          <p:cNvSpPr/>
          <p:nvPr/>
        </p:nvSpPr>
        <p:spPr>
          <a:xfrm>
            <a:off x="9425993" y="5150450"/>
            <a:ext cx="2432202" cy="14248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307-бап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өкілеттігін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endParaRPr lang="ru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43FCE96-A1A8-44AA-AB20-4753E196E9F9}"/>
              </a:ext>
            </a:extLst>
          </p:cNvPr>
          <p:cNvSpPr/>
          <p:nvPr/>
        </p:nvSpPr>
        <p:spPr>
          <a:xfrm>
            <a:off x="10181043" y="4418836"/>
            <a:ext cx="484632" cy="772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644147"/>
      </p:ext>
    </p:extLst>
  </p:cSld>
  <p:clrMapOvr>
    <a:masterClrMapping/>
  </p:clrMapOvr>
  <p:transition spd="med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Жаһандану мәселелері</Template>
  <TotalTime>413</TotalTime>
  <Words>290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Параллакс</vt:lpstr>
      <vt:lpstr>     Жемқорлықсыз ел,                           гүлденген ел!</vt:lpstr>
      <vt:lpstr>Презентация PowerPoint</vt:lpstr>
      <vt:lpstr>Сыбайлас-жемқорлық деген не? </vt:lpstr>
      <vt:lpstr> Сыбайлас-жемқорлықты қалай жоюға болады?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Средняя школа #39</cp:lastModifiedBy>
  <cp:revision>37</cp:revision>
  <dcterms:created xsi:type="dcterms:W3CDTF">2017-09-14T17:36:25Z</dcterms:created>
  <dcterms:modified xsi:type="dcterms:W3CDTF">2021-02-24T18:21:33Z</dcterms:modified>
</cp:coreProperties>
</file>