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6" r:id="rId5"/>
    <p:sldId id="257" r:id="rId6"/>
    <p:sldId id="269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сб 06.02.21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06.02.21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06.02.21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06.02.21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06.02.21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06.02.21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06.02.21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06.02.21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06.02.21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06.02.21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06.02.21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06.02.21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06.02.21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06.02.21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06.02.21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06.02.21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06.02.21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06.02.21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06.02.21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06.02.21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06.02.21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06.02.21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06.02.21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06.02.21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06.02.21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06.02.21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06.02.21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06.02.21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06.02.21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06.02.21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06.02.21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06.02.21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06.02.21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06.02.21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06.02.21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06.02.21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06.02.21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06.02.21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06.02.21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сб 06.02.21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сб 06.02.21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06.02.21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06.02.21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06.02.21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сб 06.02.21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сб 06.02.21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сб 06.02.21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сб 06.02.21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0"/>
            <a:ext cx="8072494" cy="164305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Раздел  </a:t>
            </a:r>
            <a:r>
              <a:rPr lang="en-US" sz="6000" b="1" dirty="0" smtClean="0">
                <a:solidFill>
                  <a:srgbClr val="FF0000"/>
                </a:solidFill>
                <a:latin typeface="Algerian" pitchFamily="82" charset="0"/>
              </a:rPr>
              <a:t>5</a:t>
            </a:r>
            <a:r>
              <a:rPr lang="ru-RU" sz="6000" b="1" dirty="0" smtClean="0">
                <a:solidFill>
                  <a:srgbClr val="FF0000"/>
                </a:solidFill>
              </a:rPr>
              <a:t>: ИСКУССТВО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5643578"/>
            <a:ext cx="8286776" cy="107154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К основным </a:t>
            </a:r>
            <a:r>
              <a:rPr lang="ru-RU" sz="2000" b="1" dirty="0" smtClean="0">
                <a:solidFill>
                  <a:srgbClr val="FF0000"/>
                </a:solidFill>
              </a:rPr>
              <a:t>видам</a:t>
            </a:r>
            <a:r>
              <a:rPr lang="ru-RU" sz="2000" dirty="0" smtClean="0">
                <a:solidFill>
                  <a:srgbClr val="FF0000"/>
                </a:solidFill>
              </a:rPr>
              <a:t> </a:t>
            </a:r>
            <a:r>
              <a:rPr lang="ru-RU" sz="2000" b="1" dirty="0" smtClean="0">
                <a:solidFill>
                  <a:srgbClr val="FF0000"/>
                </a:solidFill>
              </a:rPr>
              <a:t>искусства</a:t>
            </a:r>
            <a:r>
              <a:rPr lang="ru-RU" sz="2000" dirty="0" smtClean="0">
                <a:solidFill>
                  <a:srgbClr val="FF0000"/>
                </a:solidFill>
              </a:rPr>
              <a:t> относят литературу, живопись, графику, скульптуру, архитектуру, декоративно-прикладное </a:t>
            </a:r>
            <a:r>
              <a:rPr lang="ru-RU" sz="2000" b="1" dirty="0" smtClean="0">
                <a:solidFill>
                  <a:srgbClr val="FF0000"/>
                </a:solidFill>
              </a:rPr>
              <a:t>искусство</a:t>
            </a:r>
            <a:r>
              <a:rPr lang="ru-RU" sz="2000" dirty="0" smtClean="0">
                <a:solidFill>
                  <a:srgbClr val="FF0000"/>
                </a:solidFill>
              </a:rPr>
              <a:t>, музыку, театр, балет, танец, кино, цирк, фотоискусство.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19828" t="21466" r="41126" b="12241"/>
          <a:stretch>
            <a:fillRect/>
          </a:stretch>
        </p:blipFill>
        <p:spPr bwMode="auto">
          <a:xfrm>
            <a:off x="1571604" y="1000108"/>
            <a:ext cx="5357850" cy="4603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0000" t="27780" r="34026" b="28025"/>
          <a:stretch>
            <a:fillRect/>
          </a:stretch>
        </p:blipFill>
        <p:spPr bwMode="auto">
          <a:xfrm>
            <a:off x="2071670" y="-31799"/>
            <a:ext cx="4429156" cy="688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503" t="26201" r="33139" b="13819"/>
          <a:stretch>
            <a:fillRect/>
          </a:stretch>
        </p:blipFill>
        <p:spPr bwMode="auto">
          <a:xfrm>
            <a:off x="285719" y="785794"/>
            <a:ext cx="8318767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391" t="32515" r="35801" b="28025"/>
          <a:stretch>
            <a:fillRect/>
          </a:stretch>
        </p:blipFill>
        <p:spPr bwMode="auto">
          <a:xfrm>
            <a:off x="0" y="1428736"/>
            <a:ext cx="9144000" cy="415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8686800" cy="5508645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Оцени свои знания сам(а)!</a:t>
            </a:r>
          </a:p>
          <a:p>
            <a:endParaRPr lang="ru-RU" dirty="0" smtClean="0"/>
          </a:p>
          <a:p>
            <a:r>
              <a:rPr lang="ru-RU" sz="3600" b="1" u="sng" dirty="0" smtClean="0">
                <a:solidFill>
                  <a:srgbClr val="C00000"/>
                </a:solidFill>
              </a:rPr>
              <a:t>Что узнал(а)?</a:t>
            </a:r>
          </a:p>
          <a:p>
            <a:r>
              <a:rPr lang="ru-RU" sz="3600" b="1" u="sng" dirty="0" smtClean="0">
                <a:solidFill>
                  <a:srgbClr val="C00000"/>
                </a:solidFill>
              </a:rPr>
              <a:t>Чему научился(ась)?</a:t>
            </a:r>
          </a:p>
          <a:p>
            <a:r>
              <a:rPr lang="ru-RU" sz="3600" b="1" u="sng" dirty="0" smtClean="0">
                <a:solidFill>
                  <a:srgbClr val="C00000"/>
                </a:solidFill>
              </a:rPr>
              <a:t>Сколько баллов сам(а) себе поставил(а) б?</a:t>
            </a:r>
            <a:endParaRPr lang="ru-RU" sz="3600" b="1" u="sng" dirty="0">
              <a:solidFill>
                <a:srgbClr val="C00000"/>
              </a:solidFill>
            </a:endParaRPr>
          </a:p>
        </p:txBody>
      </p:sp>
      <p:pic>
        <p:nvPicPr>
          <p:cNvPr id="14337" name="Picture 1" descr="C:\Users\User\Desktop\unname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670095"/>
            <a:ext cx="3400432" cy="3187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User\Desktop\6748274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642918"/>
            <a:ext cx="9584845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142984"/>
            <a:ext cx="8572560" cy="114300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Тема: Что такое изобразительное искусство?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5602" name="Picture 2" descr="Анимированные картинки для презентаций скачать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0" y="3357562"/>
            <a:ext cx="3333750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7905806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Цели 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3.1.4.1 </a:t>
            </a:r>
            <a:r>
              <a:rPr lang="kk-KZ" dirty="0" smtClean="0"/>
              <a:t>определять </a:t>
            </a:r>
            <a:r>
              <a:rPr lang="ru-RU" dirty="0" smtClean="0"/>
              <a:t>причинно-следственную связь в прослушанном тексте (идея, события, герои)</a:t>
            </a:r>
          </a:p>
          <a:p>
            <a:r>
              <a:rPr lang="ru-RU" dirty="0" smtClean="0"/>
              <a:t>3.2.3.1 участвовать в речевой ситуации на определенную тему, понимать, о чем говорит собеседник; дополнять высказывания собеседника</a:t>
            </a:r>
            <a:endParaRPr lang="ru-RU" dirty="0"/>
          </a:p>
        </p:txBody>
      </p:sp>
      <p:pic>
        <p:nvPicPr>
          <p:cNvPr id="23553" name="Picture 1" descr="C:\Users\User\Desktop\1525528653_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90583">
            <a:off x="4691847" y="3761564"/>
            <a:ext cx="3905277" cy="3905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Сегодня на уроке: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401080" cy="407196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 узнаете: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-о том, что такое искусство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 научитесь: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определять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причинно-следственную связь в прослушанном тексте (идея, события, герои)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 участвовать в речевой ситуации на определенную тему, понимать, о чем говорит собеседник; дополнять высказывания собеседника</a:t>
            </a:r>
          </a:p>
          <a:p>
            <a:endParaRPr lang="ru-RU" dirty="0"/>
          </a:p>
        </p:txBody>
      </p:sp>
      <p:pic>
        <p:nvPicPr>
          <p:cNvPr id="22529" name="Picture 1" descr="C:\Users\User\Desktop\8542338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3225" y="3781425"/>
            <a:ext cx="2390775" cy="3076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3788" t="37250" r="36689" b="35783"/>
          <a:stretch>
            <a:fillRect/>
          </a:stretch>
        </p:blipFill>
        <p:spPr bwMode="auto">
          <a:xfrm>
            <a:off x="714348" y="571480"/>
            <a:ext cx="7451085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704" t="27780" r="36332" b="24868"/>
          <a:stretch>
            <a:fillRect/>
          </a:stretch>
        </p:blipFill>
        <p:spPr bwMode="auto">
          <a:xfrm>
            <a:off x="0" y="785794"/>
            <a:ext cx="892971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973" t="31568" r="68941" b="36864"/>
          <a:stretch>
            <a:fillRect/>
          </a:stretch>
        </p:blipFill>
        <p:spPr bwMode="auto">
          <a:xfrm>
            <a:off x="1643042" y="357166"/>
            <a:ext cx="5143536" cy="605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728" t="32515" r="38464" b="26447"/>
          <a:stretch>
            <a:fillRect/>
          </a:stretch>
        </p:blipFill>
        <p:spPr bwMode="auto">
          <a:xfrm>
            <a:off x="285720" y="1357298"/>
            <a:ext cx="8479173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112</Words>
  <PresentationFormat>Экран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Городская</vt:lpstr>
      <vt:lpstr>Бумажная</vt:lpstr>
      <vt:lpstr>1_Бумажная</vt:lpstr>
      <vt:lpstr>Трек</vt:lpstr>
      <vt:lpstr>Раздел  5: ИСКУССТВО</vt:lpstr>
      <vt:lpstr>    Тема: Что такое изобразительное искусство?</vt:lpstr>
      <vt:lpstr>Слайд 3</vt:lpstr>
      <vt:lpstr>Цели  урока:</vt:lpstr>
      <vt:lpstr>Сегодня на уроке: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Раздел  5: ИСКУССТВО</dc:title>
  <dc:creator>Пользователь</dc:creator>
  <cp:lastModifiedBy>Пользователь</cp:lastModifiedBy>
  <cp:revision>21</cp:revision>
  <dcterms:created xsi:type="dcterms:W3CDTF">2021-01-12T03:55:54Z</dcterms:created>
  <dcterms:modified xsi:type="dcterms:W3CDTF">2021-02-06T17:32:10Z</dcterms:modified>
</cp:coreProperties>
</file>