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3" r:id="rId2"/>
    <p:sldId id="274" r:id="rId3"/>
    <p:sldId id="275" r:id="rId4"/>
    <p:sldId id="276" r:id="rId5"/>
    <p:sldId id="277" r:id="rId6"/>
    <p:sldId id="265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0F85-849B-4E72-8C50-731ECD21E1F2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65C4-3A04-4830-B2E7-874005D5B5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87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0F85-849B-4E72-8C50-731ECD21E1F2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65C4-3A04-4830-B2E7-874005D5B5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04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0F85-849B-4E72-8C50-731ECD21E1F2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65C4-3A04-4830-B2E7-874005D5B5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67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0F85-849B-4E72-8C50-731ECD21E1F2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65C4-3A04-4830-B2E7-874005D5B5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6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0F85-849B-4E72-8C50-731ECD21E1F2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65C4-3A04-4830-B2E7-874005D5B5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4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0F85-849B-4E72-8C50-731ECD21E1F2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65C4-3A04-4830-B2E7-874005D5B5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23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0F85-849B-4E72-8C50-731ECD21E1F2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65C4-3A04-4830-B2E7-874005D5B5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64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0F85-849B-4E72-8C50-731ECD21E1F2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65C4-3A04-4830-B2E7-874005D5B5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51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0F85-849B-4E72-8C50-731ECD21E1F2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65C4-3A04-4830-B2E7-874005D5B5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96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0F85-849B-4E72-8C50-731ECD21E1F2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65C4-3A04-4830-B2E7-874005D5B5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04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0F85-849B-4E72-8C50-731ECD21E1F2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65C4-3A04-4830-B2E7-874005D5B5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51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0F85-849B-4E72-8C50-731ECD21E1F2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65C4-3A04-4830-B2E7-874005D5B5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3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0"/>
            <a:ext cx="9146589" cy="68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>
            <a:off x="3347864" y="1448776"/>
            <a:ext cx="6048674" cy="5292591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66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МӘТІННІҢ </a:t>
            </a:r>
            <a:r>
              <a:rPr lang="kk-KZ" sz="66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ТҮРЛЕРІ</a:t>
            </a:r>
          </a:p>
          <a:p>
            <a:pPr lvl="0" algn="ctr"/>
            <a:endParaRPr lang="kk-KZ" sz="2400" b="1" cap="all" dirty="0" smtClean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/>
            <a:r>
              <a:rPr lang="kk-KZ" sz="20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Бастауыш сынып мұғалімі:</a:t>
            </a:r>
          </a:p>
          <a:p>
            <a:pPr lvl="0" algn="ctr"/>
            <a:r>
              <a:rPr lang="kk-KZ" sz="20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Оспанова Сара</a:t>
            </a:r>
            <a:endParaRPr lang="ru-RU" sz="20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912706">
            <a:off x="-40431" y="707488"/>
            <a:ext cx="39802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3600" b="1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4-сынып</a:t>
            </a:r>
          </a:p>
          <a:p>
            <a:pPr lvl="0" algn="ctr"/>
            <a:r>
              <a:rPr lang="kk-KZ" sz="5400" b="1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Қазақ тілі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09528" y="30190"/>
            <a:ext cx="6534472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kk-KZ" sz="2000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«Қ.Сәтбаев </a:t>
            </a:r>
            <a:r>
              <a:rPr lang="kk-KZ" sz="2000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атындағы №6 жалпы орта мектебі»</a:t>
            </a:r>
            <a:r>
              <a:rPr lang="ru-RU" sz="2000" kern="0" dirty="0">
                <a:solidFill>
                  <a:schemeClr val="accent4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                            </a:t>
            </a:r>
            <a:r>
              <a:rPr lang="kk-KZ" sz="2000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коммуналдық мемлекеттік </a:t>
            </a:r>
            <a:r>
              <a:rPr lang="kk-KZ" sz="2000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мекемесі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kk-KZ" sz="4400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    </a:t>
            </a:r>
            <a:r>
              <a:rPr lang="kk-KZ" sz="4000" kern="0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Сабақтың тақырыбы:</a:t>
            </a:r>
            <a:endParaRPr lang="ru-RU" sz="4000" kern="0" spc="300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6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9"/>
          <a:stretch/>
        </p:blipFill>
        <p:spPr bwMode="auto">
          <a:xfrm>
            <a:off x="14166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1005" y="29672"/>
            <a:ext cx="7470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j-ea"/>
                <a:cs typeface="+mj-cs"/>
              </a:rPr>
              <a:t>Сабақтың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j-ea"/>
                <a:cs typeface="+mj-cs"/>
              </a:rPr>
              <a:t>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j-ea"/>
                <a:cs typeface="+mj-cs"/>
              </a:rPr>
              <a:t>мақсаты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j-ea"/>
                <a:cs typeface="+mj-cs"/>
              </a:rPr>
              <a:t>: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737558"/>
            <a:ext cx="8288011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k-KZ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3.1 Мәтін түрлеріне сәйкес мәтін құрап жазу.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k-KZ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4.3.1.1. Берілген тақырып бойынша әңгімелеу,сипаттау </a:t>
            </a:r>
            <a:r>
              <a:rPr lang="kk-KZ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және пайымдау элементтері </a:t>
            </a:r>
            <a:r>
              <a:rPr lang="kk-KZ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бар мәтін құрап жазу.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kk-KZ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kk-KZ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Дескрипторы</a:t>
            </a:r>
            <a:r>
              <a:rPr lang="kk-KZ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k-KZ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Мәтіннің түрлерін ажыратамын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k-KZ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Шешім табуға бағытталған сұрақтар құрастырып,жауап беремін.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6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16632"/>
            <a:ext cx="6318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І. Қызығушылықты ояту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609405"/>
              </p:ext>
            </p:extLst>
          </p:nvPr>
        </p:nvGraphicFramePr>
        <p:xfrm>
          <a:off x="467544" y="1040542"/>
          <a:ext cx="3607251" cy="4536504"/>
        </p:xfrm>
        <a:graphic>
          <a:graphicData uri="http://schemas.openxmlformats.org/drawingml/2006/table">
            <a:tbl>
              <a:tblPr firstRow="1" firstCol="1" bandRow="1"/>
              <a:tblGrid>
                <a:gridCol w="682679"/>
                <a:gridCol w="828907"/>
                <a:gridCol w="711089"/>
                <a:gridCol w="710253"/>
                <a:gridCol w="674323"/>
              </a:tblGrid>
              <a:tr h="75608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ә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3968" y="278092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3200" b="1" dirty="0">
                <a:solidFill>
                  <a:srgbClr val="FF0000"/>
                </a:solidFill>
              </a:rPr>
              <a:t>1</a:t>
            </a:r>
            <a:r>
              <a:rPr lang="ru-RU" sz="3200" b="1" dirty="0">
                <a:solidFill>
                  <a:srgbClr val="FF0000"/>
                </a:solidFill>
              </a:rPr>
              <a:t>)</a:t>
            </a:r>
            <a:r>
              <a:rPr lang="kk-KZ" sz="3200" b="1" dirty="0">
                <a:solidFill>
                  <a:srgbClr val="FF0000"/>
                </a:solidFill>
              </a:rPr>
              <a:t>......сөз  мәйегі.</a:t>
            </a:r>
            <a:endParaRPr lang="ru-RU" sz="3200" b="1" dirty="0">
              <a:solidFill>
                <a:srgbClr val="FF0000"/>
              </a:solidFill>
            </a:endParaRPr>
          </a:p>
          <a:p>
            <a:pPr lvl="0"/>
            <a:r>
              <a:rPr lang="kk-KZ" sz="3200" b="1" dirty="0">
                <a:solidFill>
                  <a:srgbClr val="FF0000"/>
                </a:solidFill>
              </a:rPr>
              <a:t>2)......көңілдің ажары.</a:t>
            </a:r>
            <a:endParaRPr lang="ru-RU" sz="3200" b="1" dirty="0">
              <a:solidFill>
                <a:srgbClr val="FF0000"/>
              </a:solidFill>
            </a:endParaRPr>
          </a:p>
          <a:p>
            <a:pPr lvl="0"/>
            <a:r>
              <a:rPr lang="kk-KZ" sz="3200" b="1" dirty="0">
                <a:solidFill>
                  <a:srgbClr val="FF0000"/>
                </a:solidFill>
              </a:rPr>
              <a:t>3)......оттан да ыстық.</a:t>
            </a:r>
            <a:endParaRPr lang="ru-RU" sz="3200" b="1" dirty="0">
              <a:solidFill>
                <a:srgbClr val="FF0000"/>
              </a:solidFill>
            </a:endParaRPr>
          </a:p>
          <a:p>
            <a:pPr lvl="0"/>
            <a:r>
              <a:rPr lang="kk-KZ" sz="3200" b="1" dirty="0">
                <a:solidFill>
                  <a:srgbClr val="FF0000"/>
                </a:solidFill>
              </a:rPr>
              <a:t>4)......тас жарады,тас жармаса бас жарады.</a:t>
            </a:r>
            <a:endParaRPr lang="ru-RU" sz="3200" b="1" dirty="0">
              <a:solidFill>
                <a:srgbClr val="FF0000"/>
              </a:solidFill>
            </a:endParaRPr>
          </a:p>
          <a:p>
            <a:pPr lvl="0"/>
            <a:r>
              <a:rPr lang="kk-KZ" sz="3200" b="1" dirty="0">
                <a:solidFill>
                  <a:srgbClr val="FF0000"/>
                </a:solidFill>
              </a:rPr>
              <a:t>5)Оқу...... мен құдық қазғандай.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8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" y="-233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Мағынаны</a:t>
            </a:r>
            <a:r>
              <a:rPr lang="ru-RU" sz="3600" b="1" dirty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тану</a:t>
            </a:r>
            <a:r>
              <a:rPr lang="ru-RU" sz="3600" b="1" dirty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 </a:t>
            </a:r>
            <a:br>
              <a:rPr lang="ru-RU" sz="3600" b="1" dirty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</a:br>
            <a:r>
              <a:rPr lang="ru-RU" sz="3600" b="1" dirty="0" err="1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Мәтінді</a:t>
            </a:r>
            <a:r>
              <a:rPr lang="ru-RU" sz="3600" b="1" dirty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жалғастыр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500033"/>
            <a:ext cx="7416824" cy="413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k-KZ" sz="2400" b="1" dirty="0"/>
              <a:t> </a:t>
            </a:r>
            <a:r>
              <a:rPr lang="kk-KZ" sz="2000" b="1" dirty="0"/>
              <a:t>Бірінші сыныпта оқитын Ердәулет таңертең үйінен шықты.Сыртта боран ұйтқып тұр.Ағаштардың шуылы құлақ тұндырады.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k-KZ" sz="2000" b="1" dirty="0"/>
              <a:t>  Бала шошып кетті.Бір теректің түбіне барып бұға қалды.Ол енді мектепке бармау жағын ойлайды</a:t>
            </a:r>
            <a:r>
              <a:rPr lang="kk-KZ" sz="2400" b="1" dirty="0"/>
              <a:t>.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k-KZ" sz="2400" b="1" dirty="0"/>
              <a:t>   </a:t>
            </a:r>
            <a:r>
              <a:rPr lang="kk-KZ" sz="2000" b="1" dirty="0"/>
              <a:t>1.Оқушылар мәтінді жалғастырады.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k-KZ" sz="2000" b="1" dirty="0"/>
              <a:t>   2.Мәтіннен,мәтіннің бөліктерін анықтайды.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k-KZ" sz="2000" b="1" dirty="0"/>
              <a:t>Сипаттау мәтіні   </a:t>
            </a:r>
            <a:r>
              <a:rPr lang="ru-RU" sz="2000" b="1" dirty="0"/>
              <a:t>(</a:t>
            </a:r>
            <a:r>
              <a:rPr lang="kk-KZ" sz="2000" b="1" dirty="0"/>
              <a:t>қандай ?)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k-KZ" sz="2000" b="1" dirty="0"/>
              <a:t>Әңгімелеу мәтіні  (не істеді?)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k-KZ" sz="2000" b="1" dirty="0"/>
              <a:t>Пайымдау мәтін  (неліктен?)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kk-KZ" sz="2100" b="1" dirty="0"/>
              <a:t>       </a:t>
            </a:r>
            <a:r>
              <a:rPr lang="kk-KZ" sz="2800" b="1" dirty="0"/>
              <a:t>Бейнероликке назар аударыңыздар.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5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Асель\Desktop\img6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4864568" y="-32738"/>
            <a:ext cx="2664296" cy="75608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rgbClr val="FF0000"/>
                </a:solidFill>
                <a:latin typeface="Arial" charset="0"/>
              </a:rPr>
              <a:t> Мәтін</a:t>
            </a:r>
            <a:r>
              <a:rPr lang="kk-KZ" sz="3200" b="1" dirty="0">
                <a:solidFill>
                  <a:schemeClr val="tx1"/>
                </a:solidFill>
                <a:latin typeface="Arial" charset="0"/>
              </a:rPr>
              <a:t> </a:t>
            </a:r>
            <a:endParaRPr lang="ru-RU" sz="3200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899277" y="692696"/>
            <a:ext cx="4282052" cy="1440161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600" b="1" dirty="0">
                <a:solidFill>
                  <a:srgbClr val="FF0000"/>
                </a:solidFill>
                <a:latin typeface="Arial" charset="0"/>
              </a:rPr>
              <a:t>Мәтін өзара байланысты бірнеше сөйлемнен тұрады.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600" b="1" dirty="0">
                <a:solidFill>
                  <a:srgbClr val="7030A0"/>
                </a:solidFill>
                <a:latin typeface="Arial" charset="0"/>
              </a:rPr>
              <a:t>Мәтіннің</a:t>
            </a:r>
            <a:r>
              <a:rPr lang="kk-KZ" sz="1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kk-KZ" sz="1600" b="1" dirty="0">
                <a:solidFill>
                  <a:srgbClr val="002060"/>
                </a:solidFill>
                <a:latin typeface="Arial" charset="0"/>
              </a:rPr>
              <a:t>тақырыбы</a:t>
            </a:r>
            <a:r>
              <a:rPr lang="kk-KZ" sz="1600" b="1" dirty="0">
                <a:solidFill>
                  <a:srgbClr val="FF0000"/>
                </a:solidFill>
                <a:latin typeface="Arial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600" b="1" dirty="0">
                <a:solidFill>
                  <a:srgbClr val="7030A0"/>
                </a:solidFill>
                <a:latin typeface="Arial" charset="0"/>
              </a:rPr>
              <a:t>басы</a:t>
            </a:r>
            <a:r>
              <a:rPr lang="kk-KZ" sz="1600" b="1" dirty="0">
                <a:solidFill>
                  <a:srgbClr val="FF0000"/>
                </a:solidFill>
                <a:latin typeface="Arial" charset="0"/>
              </a:rPr>
              <a:t>,</a:t>
            </a:r>
            <a:r>
              <a:rPr lang="kk-KZ" sz="1600" b="1" dirty="0">
                <a:solidFill>
                  <a:srgbClr val="002060"/>
                </a:solidFill>
                <a:latin typeface="Arial" charset="0"/>
              </a:rPr>
              <a:t>негізгі бөлімі</a:t>
            </a:r>
            <a:r>
              <a:rPr lang="kk-KZ" sz="1600" b="1" dirty="0">
                <a:solidFill>
                  <a:srgbClr val="FF0000"/>
                </a:solidFill>
                <a:latin typeface="Arial" charset="0"/>
              </a:rPr>
              <a:t>,</a:t>
            </a:r>
            <a:r>
              <a:rPr lang="kk-KZ" sz="1600" b="1" dirty="0">
                <a:solidFill>
                  <a:srgbClr val="7030A0"/>
                </a:solidFill>
                <a:latin typeface="Arial" charset="0"/>
              </a:rPr>
              <a:t>соңы болады</a:t>
            </a:r>
            <a:endParaRPr lang="ru-RU" sz="1600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4899277" y="1980033"/>
            <a:ext cx="4244723" cy="158130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k-KZ" sz="1600" b="1" dirty="0" smtClean="0">
              <a:solidFill>
                <a:srgbClr val="FF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600" b="1" dirty="0" smtClean="0">
                <a:solidFill>
                  <a:srgbClr val="FF0000"/>
                </a:solidFill>
                <a:latin typeface="Arial" charset="0"/>
              </a:rPr>
              <a:t>Әңгімелеу</a:t>
            </a:r>
            <a:endParaRPr lang="kk-KZ" sz="1600" b="1" dirty="0">
              <a:solidFill>
                <a:srgbClr val="FF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600" b="1" dirty="0">
                <a:solidFill>
                  <a:srgbClr val="7030A0"/>
                </a:solidFill>
                <a:latin typeface="Arial" charset="0"/>
              </a:rPr>
              <a:t>Қазақстан жерінде қайыңдар көп өседі.Оның жиырма бір түрі бар.</a:t>
            </a:r>
            <a:endParaRPr lang="ru-RU" sz="1600" b="1" dirty="0">
              <a:solidFill>
                <a:srgbClr val="7030A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907976" y="3451419"/>
            <a:ext cx="4211960" cy="144016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charset="0"/>
              </a:rPr>
              <a:t>Сипаттау</a:t>
            </a:r>
            <a:endParaRPr lang="ru-RU" sz="1600" b="1" dirty="0">
              <a:solidFill>
                <a:srgbClr val="FF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 charset="0"/>
              </a:rPr>
              <a:t>«Алатау </a:t>
            </a:r>
            <a:r>
              <a:rPr lang="ru-RU" sz="1600" b="1" dirty="0" err="1">
                <a:solidFill>
                  <a:srgbClr val="7030A0"/>
                </a:solidFill>
                <a:latin typeface="Arial" charset="0"/>
              </a:rPr>
              <a:t>қайыңы</a:t>
            </a:r>
            <a:r>
              <a:rPr lang="ru-RU" sz="1600" b="1" dirty="0">
                <a:solidFill>
                  <a:srgbClr val="7030A0"/>
                </a:solidFill>
                <a:latin typeface="Arial" charset="0"/>
              </a:rPr>
              <a:t>»-</a:t>
            </a:r>
            <a:r>
              <a:rPr lang="ru-RU" sz="1600" b="1" dirty="0" err="1">
                <a:solidFill>
                  <a:srgbClr val="7030A0"/>
                </a:solidFill>
                <a:latin typeface="Arial" charset="0"/>
              </a:rPr>
              <a:t>қабығы</a:t>
            </a:r>
            <a:r>
              <a:rPr lang="ru-RU" sz="1600" b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Arial" charset="0"/>
              </a:rPr>
              <a:t>қызғылт</a:t>
            </a:r>
            <a:r>
              <a:rPr lang="ru-RU" sz="1600" b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Arial" charset="0"/>
              </a:rPr>
              <a:t>түсті</a:t>
            </a:r>
            <a:r>
              <a:rPr lang="ru-RU" sz="1600" b="1" dirty="0">
                <a:solidFill>
                  <a:srgbClr val="7030A0"/>
                </a:solidFill>
                <a:latin typeface="Arial" charset="0"/>
              </a:rPr>
              <a:t> ,</a:t>
            </a:r>
            <a:r>
              <a:rPr lang="ru-RU" sz="1600" b="1" dirty="0" err="1">
                <a:solidFill>
                  <a:srgbClr val="7030A0"/>
                </a:solidFill>
                <a:latin typeface="Arial" charset="0"/>
              </a:rPr>
              <a:t>бұтақтары</a:t>
            </a:r>
            <a:r>
              <a:rPr lang="ru-RU" sz="1600" b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Arial" charset="0"/>
              </a:rPr>
              <a:t>иілмей</a:t>
            </a:r>
            <a:r>
              <a:rPr lang="ru-RU" sz="1600" b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Arial" charset="0"/>
              </a:rPr>
              <a:t>тұратын</a:t>
            </a:r>
            <a:r>
              <a:rPr lang="ru-RU" sz="1600" b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Arial" charset="0"/>
              </a:rPr>
              <a:t>ағаш</a:t>
            </a:r>
            <a:r>
              <a:rPr lang="ru-RU" sz="1600" b="1" dirty="0">
                <a:solidFill>
                  <a:srgbClr val="7030A0"/>
                </a:solidFill>
                <a:latin typeface="Arial" charset="0"/>
              </a:rPr>
              <a:t>.</a:t>
            </a:r>
            <a:endParaRPr lang="ru-RU" sz="1600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4932040" y="4871429"/>
            <a:ext cx="4229781" cy="1750981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 sz="1600" b="1" dirty="0" smtClean="0">
              <a:solidFill>
                <a:srgbClr val="FF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1600" b="1" dirty="0" smtClean="0">
                <a:solidFill>
                  <a:srgbClr val="FF0000"/>
                </a:solidFill>
                <a:latin typeface="Arial" charset="0"/>
              </a:rPr>
              <a:t>Пайымдау</a:t>
            </a:r>
            <a:endParaRPr lang="kk-KZ" sz="1600" b="1" dirty="0">
              <a:solidFill>
                <a:srgbClr val="FF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600" b="1" dirty="0">
                <a:solidFill>
                  <a:srgbClr val="7030A0"/>
                </a:solidFill>
                <a:latin typeface="Arial" charset="0"/>
              </a:rPr>
              <a:t>Бұл қайың.Кіші Алматы бойында көп өседі.Тек Алатау қой науында ғана кездеседі.Сондықтан </a:t>
            </a:r>
            <a:r>
              <a:rPr lang="ru-RU" sz="1600" b="1" dirty="0">
                <a:solidFill>
                  <a:srgbClr val="7030A0"/>
                </a:solidFill>
                <a:latin typeface="Arial" charset="0"/>
              </a:rPr>
              <a:t>«</a:t>
            </a:r>
            <a:r>
              <a:rPr lang="kk-KZ" sz="1600" b="1" dirty="0">
                <a:solidFill>
                  <a:srgbClr val="7030A0"/>
                </a:solidFill>
                <a:latin typeface="Arial" charset="0"/>
              </a:rPr>
              <a:t>Алатау қайың»деп аталады.</a:t>
            </a:r>
            <a:endParaRPr lang="ru-RU" sz="1600" b="1" dirty="0">
              <a:solidFill>
                <a:srgbClr val="7030A0"/>
              </a:solidFill>
              <a:latin typeface="Arial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27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5400" b="1" dirty="0" smtClean="0">
                <a:solidFill>
                  <a:srgbClr val="FF0000"/>
                </a:solidFill>
              </a:rPr>
              <a:t>Оқулықпен жұмыс.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115543"/>
          </a:xfrm>
        </p:spPr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</a:rPr>
              <a:t>25-жаттығу.</a:t>
            </a:r>
          </a:p>
          <a:p>
            <a:r>
              <a:rPr lang="kk-KZ" sz="2400" dirty="0" smtClean="0">
                <a:solidFill>
                  <a:srgbClr val="7030A0"/>
                </a:solidFill>
              </a:rPr>
              <a:t>48-бет </a:t>
            </a:r>
            <a:r>
              <a:rPr lang="kk-KZ" dirty="0" smtClean="0"/>
              <a:t>                       </a:t>
            </a:r>
          </a:p>
          <a:p>
            <a:r>
              <a:rPr lang="kk-KZ" sz="2400" b="1" dirty="0" smtClean="0"/>
              <a:t>1.Қарлығаштың түсі </a:t>
            </a:r>
          </a:p>
          <a:p>
            <a:r>
              <a:rPr lang="kk-KZ" sz="2400" b="1" dirty="0" smtClean="0"/>
              <a:t>қандай?</a:t>
            </a:r>
          </a:p>
          <a:p>
            <a:r>
              <a:rPr lang="kk-KZ" sz="2400" b="1" dirty="0" smtClean="0"/>
              <a:t>2.Қарлығаш ұясын </a:t>
            </a:r>
          </a:p>
          <a:p>
            <a:r>
              <a:rPr lang="kk-KZ" sz="2400" b="1" dirty="0" smtClean="0"/>
              <a:t>неге үйдің   ішіне  салады?</a:t>
            </a:r>
          </a:p>
          <a:p>
            <a:r>
              <a:rPr lang="kk-KZ" sz="2400" b="1" dirty="0" smtClean="0"/>
              <a:t>3.Қарлығаш неге қыстап қалмайды?</a:t>
            </a:r>
            <a:endParaRPr lang="ru-RU" sz="2400" b="1" dirty="0"/>
          </a:p>
        </p:txBody>
      </p:sp>
      <p:pic>
        <p:nvPicPr>
          <p:cNvPr id="4098" name="Picture 2" descr="C:\Users\Асель\Pictures\hello_html_m4c9ee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34479"/>
            <a:ext cx="3168352" cy="227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1772816"/>
            <a:ext cx="5894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FF0000"/>
                </a:solidFill>
              </a:rPr>
              <a:t>Суретке қара.Қай құс бейнеленген?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266" y="5013176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Портретке сипаттау мәтінін құрастырып жаз.</a:t>
            </a:r>
            <a:br>
              <a:rPr lang="kk-KZ" sz="2800" b="1" dirty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</a:br>
            <a:r>
              <a:rPr lang="kk-KZ" sz="2800" b="1" dirty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27-жаттығу.48-бет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0517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сель\Pictures\тест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33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32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сель\Pictures\тестттт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" y="32923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00" y="2348878"/>
            <a:ext cx="3664892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Асель\Picture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46" y="3861048"/>
            <a:ext cx="177770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сель\Pictures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84" y="4918322"/>
            <a:ext cx="168363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сель\Pictures\images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3861048"/>
            <a:ext cx="1518671" cy="135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23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272</Words>
  <Application>Microsoft Office PowerPoint</Application>
  <PresentationFormat>Экран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Оқулықпен жұмыс.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тілі  4-сынып Т</dc:title>
  <dc:creator>Асель</dc:creator>
  <cp:lastModifiedBy>Пользователь Windows</cp:lastModifiedBy>
  <cp:revision>54</cp:revision>
  <dcterms:created xsi:type="dcterms:W3CDTF">2020-07-20T14:31:34Z</dcterms:created>
  <dcterms:modified xsi:type="dcterms:W3CDTF">2020-10-16T07:17:31Z</dcterms:modified>
</cp:coreProperties>
</file>