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9F31B4-B3E0-4984-8A3A-40F39102857B}" type="datetimeFigureOut">
              <a:rPr lang="ru-KZ" smtClean="0"/>
              <a:t>23.09.2020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2E5920-C4F7-46A8-92C5-A77C40E510F2}" type="slidenum">
              <a:rPr lang="ru-KZ" smtClean="0"/>
              <a:t>‹#›</a:t>
            </a:fld>
            <a:endParaRPr lang="ru-KZ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93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31B4-B3E0-4984-8A3A-40F39102857B}" type="datetimeFigureOut">
              <a:rPr lang="ru-KZ" smtClean="0"/>
              <a:t>23.09.2020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5920-C4F7-46A8-92C5-A77C40E510F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217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31B4-B3E0-4984-8A3A-40F39102857B}" type="datetimeFigureOut">
              <a:rPr lang="ru-KZ" smtClean="0"/>
              <a:t>23.09.2020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5920-C4F7-46A8-92C5-A77C40E510F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02551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31B4-B3E0-4984-8A3A-40F39102857B}" type="datetimeFigureOut">
              <a:rPr lang="ru-KZ" smtClean="0"/>
              <a:t>23.09.2020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5920-C4F7-46A8-92C5-A77C40E510F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647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31B4-B3E0-4984-8A3A-40F39102857B}" type="datetimeFigureOut">
              <a:rPr lang="ru-KZ" smtClean="0"/>
              <a:t>23.09.2020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5920-C4F7-46A8-92C5-A77C40E510F2}" type="slidenum">
              <a:rPr lang="ru-KZ" smtClean="0"/>
              <a:t>‹#›</a:t>
            </a:fld>
            <a:endParaRPr lang="ru-KZ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804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31B4-B3E0-4984-8A3A-40F39102857B}" type="datetimeFigureOut">
              <a:rPr lang="ru-KZ" smtClean="0"/>
              <a:t>23.09.2020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5920-C4F7-46A8-92C5-A77C40E510F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7192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31B4-B3E0-4984-8A3A-40F39102857B}" type="datetimeFigureOut">
              <a:rPr lang="ru-KZ" smtClean="0"/>
              <a:t>23.09.2020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5920-C4F7-46A8-92C5-A77C40E510F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51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31B4-B3E0-4984-8A3A-40F39102857B}" type="datetimeFigureOut">
              <a:rPr lang="ru-KZ" smtClean="0"/>
              <a:t>23.09.2020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5920-C4F7-46A8-92C5-A77C40E510F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88378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31B4-B3E0-4984-8A3A-40F39102857B}" type="datetimeFigureOut">
              <a:rPr lang="ru-KZ" smtClean="0"/>
              <a:t>23.09.2020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5920-C4F7-46A8-92C5-A77C40E510F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92585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31B4-B3E0-4984-8A3A-40F39102857B}" type="datetimeFigureOut">
              <a:rPr lang="ru-KZ" smtClean="0"/>
              <a:t>23.09.2020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5920-C4F7-46A8-92C5-A77C40E510F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6321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31B4-B3E0-4984-8A3A-40F39102857B}" type="datetimeFigureOut">
              <a:rPr lang="ru-KZ" smtClean="0"/>
              <a:t>23.09.2020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5920-C4F7-46A8-92C5-A77C40E510F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45046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59F31B4-B3E0-4984-8A3A-40F39102857B}" type="datetimeFigureOut">
              <a:rPr lang="ru-KZ" smtClean="0"/>
              <a:t>23.09.2020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22E5920-C4F7-46A8-92C5-A77C40E510F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6351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078F2-D5D1-4C55-8774-D212D09DC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sz="2000" dirty="0"/>
              <a:t>Двадцать третья сентября </a:t>
            </a:r>
            <a:br>
              <a:rPr lang="kk-KZ" sz="2000" dirty="0"/>
            </a:br>
            <a:r>
              <a:rPr lang="kk-KZ" dirty="0">
                <a:solidFill>
                  <a:srgbClr val="FF0000"/>
                </a:solidFill>
              </a:rPr>
              <a:t>Тема урока:</a:t>
            </a:r>
            <a:r>
              <a:rPr lang="ru-RU" b="1" dirty="0">
                <a:solidFill>
                  <a:srgbClr val="FF0000"/>
                </a:solidFill>
              </a:rPr>
              <a:t> Я подрос</a:t>
            </a:r>
            <a:br>
              <a:rPr lang="ru-KZ" dirty="0"/>
            </a:br>
            <a:endParaRPr lang="ru-KZ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0A335EE-396C-4E48-8004-FA52C5C798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45238"/>
            <a:ext cx="4801386" cy="399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33D44AA-49A5-45FB-BD72-11FEBA18DA3F}"/>
              </a:ext>
            </a:extLst>
          </p:cNvPr>
          <p:cNvSpPr/>
          <p:nvPr/>
        </p:nvSpPr>
        <p:spPr>
          <a:xfrm>
            <a:off x="1923069" y="1659119"/>
            <a:ext cx="7305773" cy="2677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400" b="1"/>
              <a:t>Цель: 2.2.2.1 </a:t>
            </a:r>
            <a:r>
              <a:rPr lang="kk-KZ" sz="2400" b="1" dirty="0"/>
              <a:t>создавать высказывание на основе сюжетных картинок;</a:t>
            </a:r>
            <a:endParaRPr lang="ru-KZ" sz="2400" b="1" dirty="0"/>
          </a:p>
          <a:p>
            <a:r>
              <a:rPr lang="kk-KZ" sz="2400" b="1" dirty="0"/>
              <a:t>2.3.2.1 понимать значение простых фраз в тексте;</a:t>
            </a:r>
            <a:endParaRPr lang="ru-KZ" sz="2400" b="1" dirty="0"/>
          </a:p>
          <a:p>
            <a:r>
              <a:rPr lang="kk-KZ" sz="2400" b="1" dirty="0"/>
              <a:t>2.4.3.1 использовать знаки препинания в конце простых предложений (с помощью учителя);</a:t>
            </a:r>
            <a:endParaRPr lang="ru-KZ" sz="2400" b="1" dirty="0"/>
          </a:p>
          <a:p>
            <a:r>
              <a:rPr lang="kk-KZ" sz="2400" b="1" dirty="0"/>
              <a:t>2.5.1.1 различать и использовать в речи слова-предметы и слова-действия.</a:t>
            </a:r>
            <a:endParaRPr lang="ru-KZ" sz="2400" b="1" dirty="0"/>
          </a:p>
        </p:txBody>
      </p:sp>
    </p:spTree>
    <p:extLst>
      <p:ext uri="{BB962C8B-B14F-4D97-AF65-F5344CB8AC3E}">
        <p14:creationId xmlns:p14="http://schemas.microsoft.com/office/powerpoint/2010/main" val="267360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4BB4C-1926-466B-9AA0-32666A3B7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80" y="854697"/>
            <a:ext cx="987552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000" b="1" dirty="0">
                <a:solidFill>
                  <a:srgbClr val="FF0000"/>
                </a:solidFill>
              </a:rPr>
              <a:t>Устное задание № 1</a:t>
            </a:r>
            <a:r>
              <a:rPr lang="ru-RU" sz="2000" b="1" dirty="0">
                <a:solidFill>
                  <a:srgbClr val="FF0000"/>
                </a:solidFill>
              </a:rPr>
              <a:t>. </a:t>
            </a:r>
            <a:r>
              <a:rPr lang="ru-RU" sz="2000" b="1" dirty="0" err="1">
                <a:solidFill>
                  <a:srgbClr val="FF0000"/>
                </a:solidFill>
              </a:rPr>
              <a:t>стр</a:t>
            </a:r>
            <a:r>
              <a:rPr lang="ru-RU" sz="2000" b="1" dirty="0">
                <a:solidFill>
                  <a:srgbClr val="FF0000"/>
                </a:solidFill>
              </a:rPr>
              <a:t> 18.</a:t>
            </a:r>
            <a:r>
              <a:rPr lang="ru-RU" dirty="0">
                <a:solidFill>
                  <a:srgbClr val="FF0000"/>
                </a:solidFill>
              </a:rPr>
              <a:t> </a:t>
            </a:r>
            <a:br>
              <a:rPr lang="ru-RU" dirty="0"/>
            </a:br>
            <a:r>
              <a:rPr lang="ru-RU" sz="2200" dirty="0"/>
              <a:t>Прочитайте, что планировал Санат на лето, чтобы подрасти и быть здоровым. Подтвердите это словами и словосочетаниями.</a:t>
            </a:r>
            <a:br>
              <a:rPr lang="ru-KZ" dirty="0"/>
            </a:br>
            <a:br>
              <a:rPr lang="ru-KZ" dirty="0"/>
            </a:br>
            <a:endParaRPr lang="ru-KZ" dirty="0"/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78544288-C18C-4D28-A372-F15A3FA0F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22" y="1868864"/>
            <a:ext cx="2473578" cy="4556113"/>
          </a:xfrm>
        </p:spPr>
      </p:pic>
      <p:sp>
        <p:nvSpPr>
          <p:cNvPr id="13" name="Облачко с текстом: прямоугольное со скругленными углами 12">
            <a:extLst>
              <a:ext uri="{FF2B5EF4-FFF2-40B4-BE49-F238E27FC236}">
                <a16:creationId xmlns:a16="http://schemas.microsoft.com/office/drawing/2014/main" id="{96228ADA-BC29-4F9A-87EB-D6510B0372ED}"/>
              </a:ext>
            </a:extLst>
          </p:cNvPr>
          <p:cNvSpPr/>
          <p:nvPr/>
        </p:nvSpPr>
        <p:spPr>
          <a:xfrm flipH="1">
            <a:off x="810704" y="2057400"/>
            <a:ext cx="6504493" cy="3485561"/>
          </a:xfrm>
          <a:prstGeom prst="wedgeRoundRectCallout">
            <a:avLst>
              <a:gd name="adj1" fmla="val -77846"/>
              <a:gd name="adj2" fmla="val -212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Мой план на лето</a:t>
            </a:r>
          </a:p>
          <a:p>
            <a:pPr algn="ctr"/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Был очень прост:</a:t>
            </a:r>
          </a:p>
          <a:p>
            <a:pPr algn="ctr"/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Побольше вес, Побольше рост!</a:t>
            </a:r>
          </a:p>
          <a:p>
            <a:pPr algn="ctr"/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Побольше знать мне и уметь,</a:t>
            </a:r>
          </a:p>
          <a:p>
            <a:pPr algn="ctr"/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И меньше каждым днём болеть!</a:t>
            </a:r>
            <a:endParaRPr lang="ru-KZ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6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CFC0F-63C6-47F4-95BB-9C6CAB3CF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2000" b="1" dirty="0">
                <a:solidFill>
                  <a:srgbClr val="FF0000"/>
                </a:solidFill>
              </a:rPr>
              <a:t>Письменное задание.</a:t>
            </a:r>
            <a:r>
              <a:rPr lang="kk-KZ" sz="2000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Выполнение упражнений </a:t>
            </a:r>
            <a:r>
              <a:rPr lang="kk-KZ" sz="2000" b="1" dirty="0">
                <a:solidFill>
                  <a:srgbClr val="FF0000"/>
                </a:solidFill>
              </a:rPr>
              <a:t>№3, стр 18.</a:t>
            </a:r>
            <a:br>
              <a:rPr lang="ru-KZ" sz="2000" dirty="0">
                <a:solidFill>
                  <a:srgbClr val="FF0000"/>
                </a:solidFill>
              </a:rPr>
            </a:br>
            <a:endParaRPr lang="ru-KZ" sz="20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8BFBCC-C1EA-4FA2-845B-6B1F531E2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93449"/>
            <a:ext cx="5531177" cy="350441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kk-KZ" sz="2800" dirty="0"/>
              <a:t>Докажите почему именно эти продукты Санат считает полезными? </a:t>
            </a:r>
            <a:endParaRPr lang="ru-KZ" sz="2800" dirty="0"/>
          </a:p>
          <a:p>
            <a:pPr lvl="0"/>
            <a:r>
              <a:rPr lang="kk-KZ" sz="2800" dirty="0"/>
              <a:t>Составьте по 2 словосочетания: слова-предметы+слова признаков единственном</a:t>
            </a:r>
            <a:r>
              <a:rPr lang="ru-RU" sz="2800" dirty="0"/>
              <a:t>  и во множественном числе. Запишите в тетрадь.</a:t>
            </a:r>
          </a:p>
          <a:p>
            <a:pPr lvl="0"/>
            <a:r>
              <a:rPr lang="ru-RU" sz="2800" b="1" dirty="0"/>
              <a:t>Например:  </a:t>
            </a:r>
            <a:r>
              <a:rPr lang="ru-RU" sz="2800" i="1" dirty="0"/>
              <a:t>морковь полезный, овощи полезные.</a:t>
            </a:r>
            <a:endParaRPr lang="ru-KZ" sz="2800" i="1" dirty="0"/>
          </a:p>
          <a:p>
            <a:pPr marL="45720" indent="0">
              <a:buNone/>
            </a:pP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3E0F0A-56C3-4F83-8556-5A332E95D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445" y="1604574"/>
            <a:ext cx="4280555" cy="3832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DB7CC2D-BA60-4EB0-AFA3-8BD0EAE4977F}"/>
              </a:ext>
            </a:extLst>
          </p:cNvPr>
          <p:cNvSpPr/>
          <p:nvPr/>
        </p:nvSpPr>
        <p:spPr>
          <a:xfrm>
            <a:off x="772998" y="5571241"/>
            <a:ext cx="10746557" cy="10493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/>
              <a:t>Вспомни</a:t>
            </a:r>
            <a:r>
              <a:rPr lang="kk-KZ" b="1" dirty="0"/>
              <a:t>! </a:t>
            </a:r>
          </a:p>
          <a:p>
            <a:pPr algn="ctr"/>
            <a:r>
              <a:rPr lang="ru-RU" dirty="0"/>
              <a:t>Слова которые называют признаки предметов, отвечают на вопросы: Какой? Какая? Какое? Какие? 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729898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6467F-7EA1-4098-A08E-99AD30016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kk-KZ" sz="2200" dirty="0"/>
            </a:br>
            <a:r>
              <a:rPr lang="kk-KZ" sz="2200" dirty="0">
                <a:solidFill>
                  <a:srgbClr val="FF0000"/>
                </a:solidFill>
              </a:rPr>
              <a:t>Задание 6, стр 19.</a:t>
            </a:r>
            <a:br>
              <a:rPr lang="kk-KZ" sz="2200" dirty="0">
                <a:solidFill>
                  <a:srgbClr val="FF0000"/>
                </a:solidFill>
              </a:rPr>
            </a:br>
            <a:r>
              <a:rPr lang="kk-KZ" sz="2200" dirty="0"/>
              <a:t>По картинкам состаьте  предложения об отдыхе этих детей.</a:t>
            </a:r>
            <a:br>
              <a:rPr lang="ru-KZ" dirty="0"/>
            </a:br>
            <a:r>
              <a:rPr lang="kk-KZ" i="1" dirty="0"/>
              <a:t> </a:t>
            </a:r>
            <a:br>
              <a:rPr lang="ru-KZ" dirty="0"/>
            </a:br>
            <a:endParaRPr lang="ru-KZ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0865637-BAC0-4FA6-A9DD-E82D62169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79913" y="203815"/>
            <a:ext cx="4755353" cy="7808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50468665-304B-43AC-9B0F-A49B2EA97E83}"/>
              </a:ext>
            </a:extLst>
          </p:cNvPr>
          <p:cNvSpPr/>
          <p:nvPr/>
        </p:nvSpPr>
        <p:spPr>
          <a:xfrm>
            <a:off x="6647231" y="1236954"/>
            <a:ext cx="3911461" cy="1709162"/>
          </a:xfrm>
          <a:prstGeom prst="wedgeRoundRectCallout">
            <a:avLst>
              <a:gd name="adj1" fmla="val -44702"/>
              <a:gd name="adj2" fmla="val 8056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Летом я люблю купаться,</a:t>
            </a:r>
          </a:p>
          <a:p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Плавать, бегать, загорать!</a:t>
            </a:r>
          </a:p>
          <a:p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Кушать овощи и фрукты,</a:t>
            </a:r>
          </a:p>
          <a:p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совсем не унывать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123839931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149</TotalTime>
  <Words>166</Words>
  <Application>Microsoft Office PowerPoint</Application>
  <PresentationFormat>Широкоэкранный</PresentationFormat>
  <Paragraphs>22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Corbel</vt:lpstr>
      <vt:lpstr>Базис</vt:lpstr>
      <vt:lpstr>Двадцать третья сентября  Тема урока: Я подрос </vt:lpstr>
      <vt:lpstr>Устное задание № 1. стр 18.  Прочитайте, что планировал Санат на лето, чтобы подрасти и быть здоровым. Подтвердите это словами и словосочетаниями.  </vt:lpstr>
      <vt:lpstr>Письменное задание. Выполнение упражнений №3, стр 18. </vt:lpstr>
      <vt:lpstr> Задание 6, стр 19. По картинкам состаьте  предложения об отдыхе этих детей. 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Двадцать третья сентября  Тема урока: Я подрос </dc:title>
  <dc:creator>Жайна Нахмедова</dc:creator>
  <cp:lastModifiedBy>Жайна Нахмедова</cp:lastModifiedBy>
  <cp:revision>12</cp:revision>
  <dcterms:created xsi:type="dcterms:W3CDTF">2020-09-22T16:11:34Z</dcterms:created>
  <dcterms:modified xsi:type="dcterms:W3CDTF">2020-09-23T02:27:05Z</dcterms:modified>
</cp:coreProperties>
</file>