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60" r:id="rId3"/>
    <p:sldId id="257" r:id="rId4"/>
    <p:sldId id="269" r:id="rId5"/>
    <p:sldId id="264" r:id="rId6"/>
    <p:sldId id="268" r:id="rId7"/>
    <p:sldId id="280" r:id="rId8"/>
    <p:sldId id="286" r:id="rId9"/>
    <p:sldId id="258" r:id="rId10"/>
    <p:sldId id="271" r:id="rId11"/>
    <p:sldId id="284" r:id="rId12"/>
    <p:sldId id="275" r:id="rId13"/>
    <p:sldId id="285" r:id="rId14"/>
    <p:sldId id="278" r:id="rId15"/>
    <p:sldId id="282" r:id="rId16"/>
    <p:sldId id="274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C25A57-17CA-45EB-A939-75ED0B78774B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6D9A8E-F6E1-48D9-8AE7-6EA8700D3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74168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Қашықтан оқыту жағдайында оқушыларға кері байланысты қамтамасыз етудің бірыңғай  тәсілдері.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№267 орта мектеп</a:t>
            </a:r>
            <a:b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65313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Бастауыш сынып мұғалімі:  В. Арленкеева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 descr="http://www.stihi.ru/pics/2009/09/13/5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024060" cy="1384458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611560" y="5561856"/>
            <a:ext cx="80648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188640"/>
            <a:ext cx="76328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Көңіл–күй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эмоциялық жағдайды анықтауға арналған кері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байланыстың әдіс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тәсілдері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webdesigninutah.com/images/facebook-application-develop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1821669" cy="1214446"/>
          </a:xfrm>
          <a:prstGeom prst="rect">
            <a:avLst/>
          </a:prstGeom>
          <a:noFill/>
        </p:spPr>
      </p:pic>
      <p:pic>
        <p:nvPicPr>
          <p:cNvPr id="8" name="Picture 2" descr="http://www.webdesigninutah.com/images/facebook-application-develop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3759742" y="2873106"/>
            <a:ext cx="1428761" cy="1244405"/>
          </a:xfrm>
          <a:prstGeom prst="rect">
            <a:avLst/>
          </a:prstGeom>
          <a:noFill/>
        </p:spPr>
      </p:pic>
      <p:pic>
        <p:nvPicPr>
          <p:cNvPr id="9" name="Picture 2" descr="http://www.webdesigninutah.com/images/facebook-application-develop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69368">
            <a:off x="6544268" y="3039927"/>
            <a:ext cx="1774408" cy="1182939"/>
          </a:xfrm>
          <a:prstGeom prst="rect">
            <a:avLst/>
          </a:prstGeom>
          <a:noFill/>
        </p:spPr>
      </p:pic>
      <p:pic>
        <p:nvPicPr>
          <p:cNvPr id="18436" name="Picture 4" descr="http://cs11261.vk.me/u161945432/152864176/x_4e236e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785926"/>
            <a:ext cx="1000132" cy="1000132"/>
          </a:xfrm>
          <a:prstGeom prst="rect">
            <a:avLst/>
          </a:prstGeom>
          <a:noFill/>
        </p:spPr>
      </p:pic>
      <p:pic>
        <p:nvPicPr>
          <p:cNvPr id="18440" name="Picture 8" descr="http://doc4web.ru/uploads/files/86/87083/hello_html_472b70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785926"/>
            <a:ext cx="1071560" cy="1071560"/>
          </a:xfrm>
          <a:prstGeom prst="rect">
            <a:avLst/>
          </a:prstGeom>
          <a:noFill/>
        </p:spPr>
      </p:pic>
      <p:pic>
        <p:nvPicPr>
          <p:cNvPr id="18442" name="Picture 10" descr="http://www.zdorovieinfo.ru/upload/images/neutral-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785926"/>
            <a:ext cx="1357322" cy="1016053"/>
          </a:xfrm>
          <a:prstGeom prst="rect">
            <a:avLst/>
          </a:prstGeom>
          <a:noFill/>
        </p:spPr>
      </p:pic>
      <p:pic>
        <p:nvPicPr>
          <p:cNvPr id="18444" name="Picture 12" descr="http://janowcity.com/templates/Default/images/weath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221088"/>
            <a:ext cx="1428759" cy="1428760"/>
          </a:xfrm>
          <a:prstGeom prst="rect">
            <a:avLst/>
          </a:prstGeom>
          <a:noFill/>
        </p:spPr>
      </p:pic>
      <p:pic>
        <p:nvPicPr>
          <p:cNvPr id="18448" name="Picture 16" descr="http://sntsun.ru/images/sun_200x2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149080"/>
            <a:ext cx="1275520" cy="1230877"/>
          </a:xfrm>
          <a:prstGeom prst="rect">
            <a:avLst/>
          </a:prstGeom>
          <a:noFill/>
        </p:spPr>
      </p:pic>
      <p:pic>
        <p:nvPicPr>
          <p:cNvPr id="13" name="Picture 4" descr="http://cs11261.vk.me/u161945432/152864176/x_4e236e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772816"/>
            <a:ext cx="1000132" cy="100013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Тамаша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Жақсы          Нашар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БАҒДАРШАМ</a:t>
            </a: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71802" y="1785926"/>
            <a:ext cx="5694246" cy="471490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Оқушыларға үш түсті белгілер беріледі.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Қызыл түс – «Мен тапсырманы орындай алмадым, көңіл–күйім жоқ.»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Сары түс - </a:t>
            </a:r>
            <a:r>
              <a:rPr kumimoji="0" lang="kk-KZ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“Көңіл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k-KZ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күйім жақсы, сыныптастарымның көмегімен тапсырманы орындадым.”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Жасыл түс – «Мен бәрін жақсы орындадым деп ойлаймын: менің көңіл–күйім тамаша.»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edu.convdocs.org/tw_files2/urls_36/5/d-4479/4479_html_4efc45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94912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1057913"/>
            <a:ext cx="25202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Сабақтан алған әсерлерін төмендегі түстер арқылы көрсету: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Жасыл түс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сабақтан жаңа идеялар байқадым.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Сары түс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жаңа сабаққа көңілім толды.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Қызыл түс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бүгінгі сабақ сезіміме  ерекше әсер етті.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260648"/>
            <a:ext cx="69847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Бағдаршам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7812360" y="494116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54726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3491880" y="5805264"/>
            <a:ext cx="3168352" cy="38320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Еркін Жансая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1115616" y="2852936"/>
            <a:ext cx="3168352" cy="10801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2699792" y="1772816"/>
            <a:ext cx="3240360" cy="10801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5152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 rot="10800000" flipV="1">
            <a:off x="2411760" y="2236514"/>
            <a:ext cx="1855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Жақсы түсіндім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20999" y="350100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Түсіндім</a:t>
            </a:r>
            <a:endParaRPr lang="kk-K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 rot="10800000" flipV="1">
            <a:off x="4139952" y="836712"/>
            <a:ext cx="18722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ақсы түсіндім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47664" y="404664"/>
            <a:ext cx="4994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Жетелеу баспалдағы</a:t>
            </a:r>
            <a:endParaRPr lang="ru-RU" sz="4000" dirty="0"/>
          </a:p>
        </p:txBody>
      </p:sp>
      <p:sp>
        <p:nvSpPr>
          <p:cNvPr id="34" name="Крест 33"/>
          <p:cNvSpPr/>
          <p:nvPr/>
        </p:nvSpPr>
        <p:spPr>
          <a:xfrm>
            <a:off x="2987824" y="1628800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75656" y="188640"/>
            <a:ext cx="62646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547664" y="5949280"/>
            <a:ext cx="1749851" cy="38320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Жарайсың!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843536">
            <a:off x="7220746" y="5334990"/>
            <a:ext cx="1903599" cy="389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Жүйелі жұмыс!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3946" r="33" b="7027"/>
          <a:stretch>
            <a:fillRect/>
          </a:stretch>
        </p:blipFill>
        <p:spPr bwMode="auto">
          <a:xfrm>
            <a:off x="467544" y="1484784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260648"/>
            <a:ext cx="86044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188640"/>
            <a:ext cx="3907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Таңдау әдісі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658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635896" y="548680"/>
            <a:ext cx="1749851" cy="38320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843536">
            <a:off x="7220746" y="5334990"/>
            <a:ext cx="1903599" cy="389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Жүйелі жұмыс!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82" t="17536" r="19811"/>
          <a:stretch/>
        </p:blipFill>
        <p:spPr bwMode="auto">
          <a:xfrm>
            <a:off x="467544" y="980728"/>
            <a:ext cx="4499992" cy="3627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5004048" y="260648"/>
            <a:ext cx="3168352" cy="3832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Басбармақ әдісі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2896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8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775" b="-233"/>
          <a:stretch>
            <a:fillRect/>
          </a:stretch>
        </p:blipFill>
        <p:spPr bwMode="auto">
          <a:xfrm rot="16200000">
            <a:off x="103448" y="3109528"/>
            <a:ext cx="3140968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547664" y="5949280"/>
            <a:ext cx="1749851" cy="38320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Жарайсың!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17230" r="-46" b="24335"/>
          <a:stretch>
            <a:fillRect/>
          </a:stretch>
        </p:blipFill>
        <p:spPr bwMode="auto">
          <a:xfrm>
            <a:off x="5471592" y="2996952"/>
            <a:ext cx="367240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2"/>
          <p:cNvSpPr txBox="1">
            <a:spLocks/>
          </p:cNvSpPr>
          <p:nvPr/>
        </p:nvSpPr>
        <p:spPr>
          <a:xfrm rot="20843536">
            <a:off x="7220746" y="5334990"/>
            <a:ext cx="1903599" cy="389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Жүйелі жұмыс!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0"/>
            <a:ext cx="3528392" cy="36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9910588">
            <a:off x="100618" y="1160436"/>
            <a:ext cx="3197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Жазбаша кері байланыс түрі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0" y="332656"/>
            <a:ext cx="91440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628800"/>
            <a:ext cx="4320480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3960440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899592" y="404664"/>
            <a:ext cx="6995120" cy="118072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Кері байланыс- 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адамның 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өзі куә болған оқиғаға 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немесе басқалардың әрекетіне айтылған пікірі.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323528" y="2636912"/>
            <a:ext cx="3816424" cy="41044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Үдерісті басқару-үдеріс субьектілерінің көшбасшылық дағдыларын дамыту, үдерісті табысты басқаруға жағдай жасау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*Дер кезінде түзетулер жасау, қателерді,кемшіліктерді жою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*Мақсатқа жетуді қамтамасыз ету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Үдеріс субьектілерін дұрыс шешім қабылдауға бағыттау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Оқушылардың өзіндік бағалауын қалыптастыру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*Рефлексия жасауға ықпал ету, көмектесу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Оқушыларды табысқа ұмтылу сезімдерін туындату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байланыс әрекетін ұйымдастыруда көзделетін басты мақсат: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068960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*Білім алушының саналы ішкі рефлексиясын даярлау, сол арқылы қазіргі кездегі маңызды болып саналатын өз бетімен еңбектену, бәсекеге қабілетті болу, алғырлық сияқты қабілеттерін дамыту.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72816"/>
            <a:ext cx="385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байланыс қандай мақсатта қолданылады?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051720" y="4653136"/>
            <a:ext cx="5400600" cy="220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4149080"/>
            <a:ext cx="51845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4716016" y="908720"/>
            <a:ext cx="3888432" cy="316835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395536" y="908720"/>
            <a:ext cx="4032448" cy="316835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 flipV="1">
            <a:off x="899592" y="188640"/>
            <a:ext cx="7344816" cy="72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562074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3888432" cy="36004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kk-KZ" sz="5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</a:p>
          <a:p>
            <a:pPr algn="ctr">
              <a:buNone/>
            </a:pPr>
            <a:r>
              <a:rPr lang="kk-KZ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Оқушылардың жазба жұмыстарын тексеру нәтижесінде берілетін нақты ұсыныстар.</a:t>
            </a:r>
          </a:p>
          <a:p>
            <a:pPr algn="ctr">
              <a:buNone/>
            </a:pPr>
            <a:r>
              <a:rPr lang="kk-KZ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 байланыс оқушылардың жазба жұмыстарын, яғни үй тапсырмасын, өздік жұмыстарын, жиынтық жұмыстарда, бағалау барысында беріледі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60032" y="908720"/>
            <a:ext cx="39604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Ауызша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k-KZ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kk-KZ" sz="2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Оқушылардың іс-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әрекетін бақылау барысын-да ауызша пікір, ұсыныстар, комментарийлер беріледі.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581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мақсаттарына бағытталады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 дұрыс бағытта екенін біледі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Оқушыларды қателерді түзеп, өз жұмыстарын жақсартуға ынталандырады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Оқушыларға өз бетінше ойлануына , жауап беруге мүмкіндік береді.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14908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 кері байланыс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700808"/>
            <a:ext cx="7848872" cy="439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620688"/>
            <a:ext cx="82809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Кері байланыстың формалары мен әдістері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7704" y="1916832"/>
            <a:ext cx="5472608" cy="3600400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*Жазбаша түсінік беру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*Бақылау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*Сұрақ-жауап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/Блиц-сұрақтар/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*Жаппай /фронтальды/ сұрау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*Кері байланыс күнделігі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*Өзін-өзі бақылау дәптері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*Бір минуттық эссе т.б</a:t>
            </a: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899592" y="332656"/>
            <a:ext cx="7467600" cy="4873752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мен оқытудың сапасы тікелей кері байланысқа тәуелді.</a:t>
            </a:r>
          </a:p>
          <a:p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Мен қандай білім немесе дағдыны дамытқым келеді?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* Менің оған әлеуетім қандай? (қалай үйренемін)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* Енді не істеуім қажет?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79928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байланыс пен рефлексияның түрлері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55976" y="1628800"/>
            <a:ext cx="2520280" cy="27363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Сабақтағы іс-әрекетке байланысты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63688" y="1556792"/>
            <a:ext cx="2520280" cy="2520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Көңіл күй мен эмоциялық жағдайды анықтауға арналған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15816" y="3789040"/>
            <a:ext cx="2520280" cy="25922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материалының мазмұнына берілетін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39552" y="1772816"/>
            <a:ext cx="8136904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04664"/>
            <a:ext cx="87849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 rot="20843536">
            <a:off x="7220746" y="5334990"/>
            <a:ext cx="1903599" cy="389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Жүйелі жұмыс!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76672"/>
            <a:ext cx="83529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62068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Кері байланыс беру үлгілері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8153" r="1739" b="-15404"/>
          <a:stretch>
            <a:fillRect/>
          </a:stretch>
        </p:blipFill>
        <p:spPr bwMode="auto">
          <a:xfrm>
            <a:off x="395536" y="1844824"/>
            <a:ext cx="81369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8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Даулет\Desktop\img135136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1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Тиімді кері байланыс беру тәсілі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827584" y="1481328"/>
            <a:ext cx="7488832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kumimoji="0" lang="kk-KZ" sz="27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k-KZ" sz="27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     Білім алушының жұмысында не жақсы болды, позитивті түрде айтылу керек.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k-KZ" sz="27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      Білім алушы нені жақсарта алады немесе нені дамыта алады.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k-KZ" sz="27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    Оң нәтижелер, шабыт беретін ұсыныстар.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байланыс ұсыну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900000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Ескерту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(мысалы, жұмысты тексеру кезінде мұғалім білім алушының жазбаша жұмысына кері байланыс береді. “Сызба бойынша есеп құрастыру үшін оқулықтың 39- беттегі ережені қарау керек”)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Кезеңді көмек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Яғни, тапсырманы орындау үшін алгоритм  мен дескрипторды жазу.</a:t>
            </a:r>
          </a:p>
          <a:p>
            <a:pPr>
              <a:buNone/>
            </a:pP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 арқылы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Мысалы:Сызба бойынша есепті қалай құрастырасың?</a:t>
            </a:r>
          </a:p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*Сипаттама. Мысалы жұмыс барысын  сипаттаңыз.</a:t>
            </a:r>
          </a:p>
          <a:p>
            <a:pPr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*Аяқталмаған сөйлемдер . Мысалы:Сызба бойынша.................есеп құрастырылады.</a:t>
            </a:r>
          </a:p>
          <a:p>
            <a:pPr>
              <a:buFont typeface="Arial" charset="0"/>
              <a:buChar char="•"/>
            </a:pPr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837</TotalTime>
  <Words>542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Кері байланыс</vt:lpstr>
      <vt:lpstr>Кері байланыстың формалары мен әдістері</vt:lpstr>
      <vt:lpstr>Слайд 5</vt:lpstr>
      <vt:lpstr>Кері байланыс пен рефлексияның түрлері</vt:lpstr>
      <vt:lpstr>Слайд 7</vt:lpstr>
      <vt:lpstr>Слайд 8</vt:lpstr>
      <vt:lpstr>Кері байланыс ұсыну</vt:lpstr>
      <vt:lpstr>Көңіл–күй мен эмоциялық жағдайды анықтауға арналған кері байланыстың әдіс–тәсілдері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Win-Torrent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Қашықтан оқыту жағдайында оқушыларға кері байланысты қамтамасыз етудің бірыңғай  тәсілдері</dc:title>
  <dc:creator>ВЕРА</dc:creator>
  <cp:lastModifiedBy>ВЕРА</cp:lastModifiedBy>
  <cp:revision>88</cp:revision>
  <dcterms:created xsi:type="dcterms:W3CDTF">2020-10-13T11:17:00Z</dcterms:created>
  <dcterms:modified xsi:type="dcterms:W3CDTF">2020-10-15T08:11:21Z</dcterms:modified>
</cp:coreProperties>
</file>