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3" r:id="rId4"/>
    <p:sldId id="258" r:id="rId5"/>
    <p:sldId id="260" r:id="rId6"/>
    <p:sldId id="264" r:id="rId7"/>
    <p:sldId id="266" r:id="rId8"/>
    <p:sldId id="267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7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47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58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5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4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6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9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2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E5D2-F3D5-47FA-97B3-24423DA5B41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E40190-A4B6-4A3A-80D8-4D39D30F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7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0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745" y="110836"/>
            <a:ext cx="114992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1.1.2.1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(не)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айтылғанын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1.1.8.1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құрап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1.2.1.2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Оқудыңтүрлерін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буындапоқу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жиікездесетін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тұтасоқу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түсініпоқу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1.2.9.2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Дыбыстардыңсөздегіқызметінтүсіну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ь,ътаңбалары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ф, в, ц, ч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ё, ю, 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қосарлыдыбыстары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жәнедұрысоқу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1.3.11.1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әріппен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5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418" y="360218"/>
            <a:ext cx="10871200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1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295564"/>
            <a:ext cx="10963563" cy="61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5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9" y="498764"/>
            <a:ext cx="5911273" cy="5846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27" y="498764"/>
            <a:ext cx="5430982" cy="58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964" y="757382"/>
            <a:ext cx="9716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Алдаркөсе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Қожанасыр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Аңыздарда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ақылды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әділ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тапқыр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аңғал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танылады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7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927" y="378691"/>
            <a:ext cx="8248073" cy="706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оқыңыз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4" y="979055"/>
            <a:ext cx="9615071" cy="37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7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455" y="812800"/>
            <a:ext cx="105756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Ішікті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аңның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сі-нен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сырты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қымбат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матамен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қап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-та-ла-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Ішікті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-ты-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киеді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киген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тоң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-бай-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58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452582"/>
            <a:ext cx="10557163" cy="60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574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133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 </cp:lastModifiedBy>
  <cp:revision>7</cp:revision>
  <dcterms:created xsi:type="dcterms:W3CDTF">2020-02-13T17:42:15Z</dcterms:created>
  <dcterms:modified xsi:type="dcterms:W3CDTF">2020-02-16T15:17:18Z</dcterms:modified>
</cp:coreProperties>
</file>