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sldIdLst>
    <p:sldId id="27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60B3-01FB-4401-8FBA-5FB86BA64462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B45FE-EFFE-49E8-9475-00A3C984F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0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5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2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8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8033-8360-41D8-8305-3E48EFCCAB99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1778-2130-4399-AB51-37D39C11F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692727"/>
            <a:ext cx="9337963" cy="5320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</a:t>
            </a:r>
          </a:p>
          <a:p>
            <a:pPr algn="ctr"/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1-сынып</a:t>
            </a:r>
          </a:p>
          <a:p>
            <a:pPr algn="ctr"/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Өзім туралы</a:t>
            </a:r>
          </a:p>
          <a:p>
            <a:pPr algn="ctr"/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7-сабақ</a:t>
            </a:r>
            <a:endParaRPr lang="kk-KZ" sz="4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«Әдептілікке үйренейік. Сөз» </a:t>
            </a:r>
            <a:endParaRPr lang="kk-KZ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4" y="138545"/>
            <a:ext cx="11945698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2219" y="526473"/>
            <a:ext cx="9892145" cy="5237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Әдептілікке үйренейік.Сөз</a:t>
            </a:r>
          </a:p>
          <a:p>
            <a:r>
              <a:rPr lang="kk-KZ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</a:p>
          <a:p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 туралы білесің, «Әдеп» деген сөздің мағынасын түсінесің, әдептілік ержесін білесің</a:t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57" t="3503" r="2829" b="3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13" t="4072" r="2189" b="-2083"/>
          <a:stretch/>
        </p:blipFill>
        <p:spPr>
          <a:xfrm>
            <a:off x="13854" y="2"/>
            <a:ext cx="12178146" cy="7024254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8377192">
            <a:off x="6665635" y="1582841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8377192">
            <a:off x="8937781" y="1582841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8377192">
            <a:off x="11271362" y="1582841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8377192">
            <a:off x="6540944" y="3607309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377192">
            <a:off x="9025323" y="3676923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8377192">
            <a:off x="11415503" y="3746538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377192">
            <a:off x="6665637" y="5591307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8377192">
            <a:off x="9087667" y="5702309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377192">
            <a:off x="11469841" y="5731932"/>
            <a:ext cx="529918" cy="91138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67745" y="4959928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7054" y="4959927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бөлмесін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6363" y="4959924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44578" y="4959923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0763" y="4959928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6218" y="4959928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анасына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2924" y="4959927"/>
            <a:ext cx="1427331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көмектесіп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93382" y="4959926"/>
            <a:ext cx="1288473" cy="44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46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astana</dc:creator>
  <cp:lastModifiedBy>astana</cp:lastModifiedBy>
  <cp:revision>43</cp:revision>
  <dcterms:created xsi:type="dcterms:W3CDTF">2020-07-29T07:48:36Z</dcterms:created>
  <dcterms:modified xsi:type="dcterms:W3CDTF">2020-08-04T12:37:55Z</dcterms:modified>
</cp:coreProperties>
</file>