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9" r:id="rId9"/>
    <p:sldId id="259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рлыгаш" initials="К" lastIdx="1" clrIdx="0">
    <p:extLst>
      <p:ext uri="{19B8F6BF-5375-455C-9EA6-DF929625EA0E}">
        <p15:presenceInfo xmlns:p15="http://schemas.microsoft.com/office/powerpoint/2012/main" userId="Карлыгаш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FC7"/>
    <a:srgbClr val="AC080C"/>
    <a:srgbClr val="962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7737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12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93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4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29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98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56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2016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400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03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21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2;&#1090;&#1077;&#1084;&#1072;&#1090;&#1080;&#1082;&#1072;%20&#8212;%20&#1050;&#1091;&#1088;&#1089;&#1090;&#1072;&#1088;-1.mp4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hyperlink" Target="&#1052;&#1072;&#1090;&#1077;&#1084;&#1072;&#1090;&#1080;&#1082;&#1072;%20&#8212;%20&#1050;&#1091;&#1088;&#1089;&#1090;&#1072;&#1088;-5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6668" y="70688"/>
            <a:ext cx="9107332" cy="766024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61248"/>
            <a:ext cx="8534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Елшібек батыр атындағы мектеп-лицейі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1095792"/>
            <a:ext cx="8750206" cy="1545972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7466" y="1237542"/>
            <a:ext cx="865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C00000"/>
                </a:solidFill>
              </a:rPr>
              <a:t>Тақырыбы: </a:t>
            </a:r>
          </a:p>
          <a:p>
            <a:r>
              <a:rPr lang="kk-KZ" sz="2400" b="1" dirty="0" smtClean="0"/>
              <a:t>Координатасымен </a:t>
            </a:r>
            <a:r>
              <a:rPr lang="kk-KZ" sz="2400" b="1" dirty="0"/>
              <a:t>берілген векторларды қосу және азайту, координатасымен берілген векторды санға көбейту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07704" y="4513972"/>
            <a:ext cx="5256585" cy="461665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5816" y="4513972"/>
            <a:ext cx="4031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мақсаттары: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179513" y="2680604"/>
            <a:ext cx="8750206" cy="1805052"/>
          </a:xfrm>
          <a:prstGeom prst="flowChartManualOperation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Оқу </a:t>
            </a:r>
            <a:r>
              <a:rPr lang="kk-KZ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мақсаты:</a:t>
            </a:r>
            <a:endParaRPr lang="en-US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kk-KZ" sz="2400" b="1" dirty="0">
                <a:solidFill>
                  <a:srgbClr val="FF0000"/>
                </a:solidFill>
              </a:rPr>
              <a:t>10.4.13 </a:t>
            </a:r>
            <a:r>
              <a:rPr lang="kk-KZ" sz="2400" b="1" dirty="0"/>
              <a:t>- координаталарымен берілген векторларды қосуды және векторды санға көбейтуді орындау;</a:t>
            </a:r>
            <a:endParaRPr lang="en-US" sz="2400" b="1" dirty="0"/>
          </a:p>
        </p:txBody>
      </p:sp>
      <p:sp>
        <p:nvSpPr>
          <p:cNvPr id="14" name="Trapezoid 13"/>
          <p:cNvSpPr/>
          <p:nvPr/>
        </p:nvSpPr>
        <p:spPr>
          <a:xfrm>
            <a:off x="280155" y="5016428"/>
            <a:ext cx="8540317" cy="1724940"/>
          </a:xfrm>
          <a:prstGeom prst="trapezoid">
            <a:avLst>
              <a:gd name="adj" fmla="val 94053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400" b="1" i="1" dirty="0"/>
              <a:t>Вектордың координаталарын есептер шығаруда қолдану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Рисунок 6156"/>
          <p:cNvPicPr>
            <a:picLocks noChangeAspect="1"/>
          </p:cNvPicPr>
          <p:nvPr/>
        </p:nvPicPr>
        <p:blipFill rotWithShape="1">
          <a:blip r:embed="rId2"/>
          <a:srcRect r="5498"/>
          <a:stretch/>
        </p:blipFill>
        <p:spPr>
          <a:xfrm>
            <a:off x="323528" y="1628800"/>
            <a:ext cx="8543971" cy="367240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548680"/>
            <a:ext cx="4824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Сабақты қорытындылау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00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760"/>
            <a:ext cx="891531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52" y="188640"/>
            <a:ext cx="9122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179705">
              <a:spcAft>
                <a:spcPts val="0"/>
              </a:spcAft>
            </a:pP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«Өзін-өзі бағалау ағашы» арқылы  </a:t>
            </a:r>
            <a:r>
              <a:rPr lang="kk-KZ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өздерін </a:t>
            </a:r>
            <a:r>
              <a:rPr lang="kk-KZ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бағалайды.</a:t>
            </a:r>
            <a:r>
              <a:rPr lang="kk-K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бұл әдістің мақсаты әр оқушының өз деңгейін (қаншалақты алған білімдері) өзі қорытындылай  отырып  бағалауды іске </a:t>
            </a:r>
            <a:r>
              <a:rPr lang="kk-KZ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асырамын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8" descr="C:\Users\Карлыгаш\Desktop\Новая папка\WhatsApp Image 2019-07-10 at 23.03.52.jpe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2"/>
          <a:stretch/>
        </p:blipFill>
        <p:spPr bwMode="auto">
          <a:xfrm>
            <a:off x="107504" y="1111970"/>
            <a:ext cx="8928992" cy="5746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83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/>
          <a:srcRect t="2148" r="72172" b="-1"/>
          <a:stretch/>
        </p:blipFill>
        <p:spPr>
          <a:xfrm>
            <a:off x="467324" y="3284983"/>
            <a:ext cx="8209132" cy="1296145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3059832" y="980728"/>
            <a:ext cx="2487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/>
              <a:t> </a:t>
            </a:r>
            <a:r>
              <a:rPr lang="kk-KZ" sz="3600" b="1" u="sng" dirty="0" smtClean="0"/>
              <a:t>Топқа бөлу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53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48984"/>
            <a:ext cx="7056784" cy="379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04664"/>
            <a:ext cx="8479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«Қызығушылықты ояту» </a:t>
            </a:r>
            <a:endParaRPr lang="en-US" alt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0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7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«Кейс – стади» әдісі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kk-K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Жұмысты жүргізу үшін бір  жағдаят ұсынылады, оны бөліп-бөліп кезекпен оқиды, немесе айтады, қалғандары талдау жасап, өз ойларын ортаға салады.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kk-K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Жаңа 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сабақтың мазмұнын ашу мақсатында мынадай сұрақтар қойылады</a:t>
            </a:r>
            <a:r>
              <a:rPr lang="kk-K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kk-K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kk-K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Вектор дегеніміз не</a:t>
            </a:r>
            <a:r>
              <a:rPr lang="kk-KZ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Вектордың ұзындығы дегеніміз</a:t>
            </a:r>
            <a:r>
              <a:rPr lang="kk-KZ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Жазықтықтағы вектор мен кеңістіктегі вектордың ара-жігі қандай</a:t>
            </a:r>
            <a:r>
              <a:rPr lang="kk-KZ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Координатамен берілген векторларды қалай  қосамыз</a:t>
            </a:r>
            <a:r>
              <a:rPr lang="kk-KZ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Координатамен берілген векторды санға көбейтуді қалай </a:t>
            </a:r>
            <a:r>
              <a:rPr lang="kk-KZ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орындаймыз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kk-KZ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0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44824"/>
            <a:ext cx="8296884" cy="331236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5373216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Видео</a:t>
            </a:r>
            <a:r>
              <a:rPr lang="kk-KZ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 </a:t>
            </a:r>
            <a:r>
              <a:rPr lang="kk-KZ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мысалдар</a:t>
            </a:r>
            <a:endParaRPr lang="en-US" sz="2800" dirty="0"/>
          </a:p>
        </p:txBody>
      </p:sp>
      <p:sp>
        <p:nvSpPr>
          <p:cNvPr id="3" name="Стрелка вправо 2">
            <a:hlinkClick r:id="rId3" action="ppaction://hlinkfile"/>
          </p:cNvPr>
          <p:cNvSpPr/>
          <p:nvPr/>
        </p:nvSpPr>
        <p:spPr>
          <a:xfrm>
            <a:off x="3275856" y="5373216"/>
            <a:ext cx="1440160" cy="6480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Стрелка вправо 4">
            <a:hlinkClick r:id="rId4" action="ppaction://hlinkfile"/>
          </p:cNvPr>
          <p:cNvSpPr/>
          <p:nvPr/>
        </p:nvSpPr>
        <p:spPr>
          <a:xfrm>
            <a:off x="5292080" y="5373216"/>
            <a:ext cx="1440160" cy="64807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34" y="1844824"/>
            <a:ext cx="8229247" cy="396044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3"/>
          <a:srcRect t="-1" r="14290" b="-4776"/>
          <a:stretch/>
        </p:blipFill>
        <p:spPr>
          <a:xfrm>
            <a:off x="467544" y="980728"/>
            <a:ext cx="8206355" cy="57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5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Сергіту сәті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«Тек қана  түстерін оқы!» </a:t>
            </a:r>
            <a:endParaRPr lang="kk-KZ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kk-KZ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4400" b="1" dirty="0" smtClean="0">
                <a:solidFill>
                  <a:srgbClr val="FF0000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ҚАРА</a:t>
            </a:r>
            <a:r>
              <a:rPr lang="kk-KZ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kk-KZ" sz="4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ҚЫЗЫЛ</a:t>
            </a:r>
            <a:r>
              <a:rPr lang="kk-KZ" sz="4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BACC6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dirty="0">
                <a:ln w="1016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highlight>
                  <a:srgbClr val="00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САРЫ</a:t>
            </a:r>
            <a:r>
              <a:rPr lang="kk-KZ" sz="4000" b="1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dirty="0">
                <a:solidFill>
                  <a:srgbClr val="FFFF00"/>
                </a:solidFill>
                <a:highlight>
                  <a:srgbClr val="0000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ЖАСЫЛ</a:t>
            </a:r>
            <a:r>
              <a:rPr lang="kk-KZ" sz="4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КӨК</a:t>
            </a:r>
            <a:r>
              <a:rPr lang="kk-KZ" sz="4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spc="50" dirty="0">
                <a:ln w="9525" cap="flat" cmpd="sng" algn="ctr">
                  <a:solidFill>
                    <a:srgbClr val="4F81BD"/>
                  </a:solidFill>
                  <a:prstDash val="solid"/>
                  <a:round/>
                </a:ln>
                <a:solidFill>
                  <a:srgbClr val="FEFEFE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ighlight>
                  <a:srgbClr val="FF00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ҚОҢЫР</a:t>
            </a:r>
            <a:r>
              <a:rPr lang="kk-KZ" sz="4000" b="1" spc="50" dirty="0">
                <a:ln w="9525" cap="flat" cmpd="sng" algn="ctr">
                  <a:solidFill>
                    <a:srgbClr val="4F81BD"/>
                  </a:solidFill>
                  <a:prstDash val="solid"/>
                  <a:round/>
                </a:ln>
                <a:solidFill>
                  <a:srgbClr val="FEFEFE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4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highlight>
                  <a:srgbClr val="FF00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АСПАН КӨК</a:t>
            </a:r>
            <a:r>
              <a:rPr lang="kk-KZ" sz="4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АҚ    </a:t>
            </a:r>
            <a:r>
              <a:rPr lang="kk-KZ" sz="40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КҮЛГІН 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4000" b="1" dirty="0">
                <a:ln w="10160" cap="flat" cmpd="sng" algn="ctr">
                  <a:solidFill>
                    <a:srgbClr val="4BACC6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highlight>
                  <a:srgbClr val="00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САРҒЫЛТ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kk-KZ" sz="4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САРЫ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kk-KZ" sz="4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КӨК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kk-KZ" sz="4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ҚЫЗЫЛ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ЖАСЫЛ 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4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АҚ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КӨК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КҮЛГІН   </a:t>
            </a:r>
            <a:r>
              <a:rPr lang="kk-KZ" sz="4000" b="1" dirty="0">
                <a:solidFill>
                  <a:srgbClr val="FFFFFF"/>
                </a:solidFill>
                <a:highlight>
                  <a:srgbClr val="FF00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ҚАРА</a:t>
            </a:r>
            <a:r>
              <a:rPr lang="kk-KZ" sz="40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ҚЫЗЫЛ   </a:t>
            </a:r>
            <a:r>
              <a:rPr lang="kk-KZ" sz="4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ЖАСЫЛ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kk-KZ" sz="4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КӨК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kk-KZ" sz="4000" b="1" dirty="0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КҮЛГІН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kk-KZ" sz="4000" b="1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АҚ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dirty="0">
                <a:solidFill>
                  <a:srgbClr val="00B0F0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ҚОҢЫР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dirty="0">
                <a:highlight>
                  <a:srgbClr val="00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САРЫ</a:t>
            </a:r>
            <a:r>
              <a:rPr lang="kk-KZ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kk-KZ" sz="4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КӨК </a:t>
            </a:r>
            <a:r>
              <a:rPr lang="kk-KZ" sz="4000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КҮЛГІН </a:t>
            </a:r>
            <a:r>
              <a:rPr lang="kk-KZ" sz="4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АҚ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арлыгаш\Desktop\Озық ойшылдар 17.02.2020\04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128792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4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714564" y="30108"/>
            <a:ext cx="6429436" cy="132719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1414" y="30108"/>
            <a:ext cx="2857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Оқу мақсаты: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143240" y="409968"/>
            <a:ext cx="57150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dirty="0"/>
              <a:t>10.4.13 - координаталарымен берілген векторларды қосуды және векторды санға көбейтуді орындау;</a:t>
            </a:r>
            <a:endParaRPr lang="en-US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0" y="1733990"/>
            <a:ext cx="9144000" cy="853015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000" b="1" dirty="0"/>
              <a:t>Координаталарымен берілген векторларды қосуды орындайды </a:t>
            </a:r>
            <a:endParaRPr lang="en-US" sz="20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000" b="1" dirty="0"/>
              <a:t>Векторды санға көбейтуді орындайды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0" y="2644188"/>
            <a:ext cx="9144000" cy="4213813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Rectangle 1"/>
          <p:cNvSpPr/>
          <p:nvPr/>
        </p:nvSpPr>
        <p:spPr>
          <a:xfrm>
            <a:off x="2890725" y="1316998"/>
            <a:ext cx="31100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Бағалау критерилері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r="13008" b="-3586"/>
          <a:stretch/>
        </p:blipFill>
        <p:spPr>
          <a:xfrm>
            <a:off x="245557" y="2852936"/>
            <a:ext cx="8581178" cy="3525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848</TotalTime>
  <Words>212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Retrospect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Карлыгаш</cp:lastModifiedBy>
  <cp:revision>80</cp:revision>
  <cp:lastPrinted>2020-02-18T13:08:23Z</cp:lastPrinted>
  <dcterms:created xsi:type="dcterms:W3CDTF">2019-06-26T09:40:57Z</dcterms:created>
  <dcterms:modified xsi:type="dcterms:W3CDTF">2020-02-18T17:52:35Z</dcterms:modified>
</cp:coreProperties>
</file>