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440988" cy="63616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86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775272"/>
            <a:ext cx="10633791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7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8457" y="618517"/>
            <a:ext cx="10559769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7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5840" y="618517"/>
            <a:ext cx="10829109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9269" y="618517"/>
            <a:ext cx="10750731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54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618517"/>
            <a:ext cx="10646854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618517"/>
            <a:ext cx="10364451" cy="62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4583" y="618517"/>
            <a:ext cx="10711543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3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618517"/>
            <a:ext cx="10098214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5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7646" y="618517"/>
            <a:ext cx="10520579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618517"/>
            <a:ext cx="10241905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0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618517"/>
            <a:ext cx="10364451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7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5394" y="618517"/>
            <a:ext cx="10572831" cy="58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618517"/>
            <a:ext cx="10364451" cy="58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5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0891" y="618517"/>
            <a:ext cx="10789920" cy="59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924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Akerke Mamiyeva</dc:creator>
  <cp:lastModifiedBy>Akerke Mamiyeva</cp:lastModifiedBy>
  <cp:revision>2</cp:revision>
  <dcterms:created xsi:type="dcterms:W3CDTF">2020-11-25T06:29:44Z</dcterms:created>
  <dcterms:modified xsi:type="dcterms:W3CDTF">2020-11-25T06:40:40Z</dcterms:modified>
</cp:coreProperties>
</file>