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k.kz/ru/news/video%20/2012/03/15/1655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k.kz/ru/news/video%20/2012/03/15/1655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Куляш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Байсеитова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~PP1330.WAV">
            <a:hlinkClick r:id="" action="ppaction://media"/>
          </p:cNvPr>
          <p:cNvPicPr>
            <a:picLocks noRot="1" noChangeAspect="1"/>
          </p:cNvPicPr>
          <p:nvPr>
            <a:wavAudioFile r:embed="rId1" name="~PP133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http://www.ktk.kz/ru/news/video /2012/03/15/16553</a:t>
            </a:r>
            <a:endParaRPr lang="ru-RU" dirty="0" smtClean="0"/>
          </a:p>
          <a:p>
            <a:r>
              <a:rPr lang="ru-RU" dirty="0" smtClean="0"/>
              <a:t> В Казахстане отметили столетие легендарной оперной певицы </a:t>
            </a:r>
            <a:r>
              <a:rPr lang="ru-RU" dirty="0" err="1" smtClean="0"/>
              <a:t>Куляш</a:t>
            </a:r>
            <a:r>
              <a:rPr lang="ru-RU" dirty="0" smtClean="0"/>
              <a:t> </a:t>
            </a:r>
            <a:r>
              <a:rPr lang="ru-RU" dirty="0" err="1" smtClean="0"/>
              <a:t>Байсеитовой</a:t>
            </a:r>
            <a:r>
              <a:rPr lang="ru-RU" dirty="0" smtClean="0"/>
              <a:t> (видеоролик и </a:t>
            </a:r>
            <a:r>
              <a:rPr lang="ru-RU" dirty="0" err="1" smtClean="0"/>
              <a:t>транскрипт</a:t>
            </a:r>
            <a:r>
              <a:rPr lang="ru-RU" dirty="0" smtClean="0"/>
              <a:t> текста)</a:t>
            </a:r>
            <a:endParaRPr lang="ru-RU" dirty="0"/>
          </a:p>
        </p:txBody>
      </p:sp>
      <p:pic>
        <p:nvPicPr>
          <p:cNvPr id="4" name="~PP392.WAV">
            <a:hlinkClick r:id="" action="ppaction://media"/>
          </p:cNvPr>
          <p:cNvPicPr>
            <a:picLocks noRot="1" noChangeAspect="1"/>
          </p:cNvPicPr>
          <p:nvPr>
            <a:wavAudioFile r:embed="rId1" name="~PP39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узнаете: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Куляш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Байсеитовой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научитесь: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понимать значение	    слов бытовой и духовно- нравственной тематики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в речи синонимы, антонимы, омонимы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необходимые синтаксические конструкции для  выражения  своего мнения,	сомнения, просьбы, уверенности/,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согласия\несогласия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побуждения собеседника	к  высказыванию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орфоэпические  нормы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2201.WAV">
            <a:hlinkClick r:id="" action="ppaction://media"/>
          </p:cNvPr>
          <p:cNvPicPr>
            <a:picLocks noRot="1" noChangeAspect="1"/>
          </p:cNvPicPr>
          <p:nvPr>
            <a:wavAudioFile r:embed="rId1" name="~PP220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hlinkClick r:id="rId3"/>
              </a:rPr>
              <a:t>http://www.ktk.kz/ru/news/video /2012/03/15/16553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В Казахстане отметили столетие легендарной оперной певицы </a:t>
            </a:r>
            <a:r>
              <a:rPr lang="ru-RU" sz="2700" dirty="0" err="1" smtClean="0"/>
              <a:t>Куляш</a:t>
            </a:r>
            <a:r>
              <a:rPr lang="ru-RU" sz="2700" dirty="0" smtClean="0"/>
              <a:t> </a:t>
            </a:r>
            <a:r>
              <a:rPr lang="ru-RU" sz="2700" dirty="0" err="1" smtClean="0"/>
              <a:t>Байсеитовой</a:t>
            </a:r>
            <a:r>
              <a:rPr lang="ru-RU" sz="2700" dirty="0" smtClean="0"/>
              <a:t> (видеоролик и </a:t>
            </a:r>
            <a:r>
              <a:rPr lang="ru-RU" sz="2700" dirty="0" err="1" smtClean="0"/>
              <a:t>транскрипт</a:t>
            </a:r>
            <a:r>
              <a:rPr lang="ru-RU" sz="2700" dirty="0" smtClean="0"/>
              <a:t> текста)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Выпишите ключевые слова и подобрать к ним антонимы и синонимы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2160.WAV">
            <a:hlinkClick r:id="" action="ppaction://media"/>
          </p:cNvPr>
          <p:cNvPicPr>
            <a:picLocks noRot="1" noChangeAspect="1"/>
          </p:cNvPicPr>
          <p:nvPr>
            <a:wavAudioFile r:embed="rId1" name="~PP216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Мэтр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-учитель, наставник, мастер, признанный авторитет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музыкально-театральный жанр, основанный на синтезе музыки, сценического действия и слова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 окраска звука; одна из специфических характеристик музыкального звука (наряду с его высотой, громкостью и длительностью),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1072.WAV">
            <a:hlinkClick r:id="" action="ppaction://media"/>
          </p:cNvPr>
          <p:cNvPicPr>
            <a:picLocks noRot="1" noChangeAspect="1"/>
          </p:cNvPicPr>
          <p:nvPr>
            <a:wavAudioFile r:embed="rId1" name="~PP107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1.Ответьте на вопросы: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-Почему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К.Байсеитову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называют «казахским соловьем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чем уникальность оперной певицы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Куляш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Байсеитовой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Приведите не менее 3-х аргументов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Как характеризует легендарную певицу директор Казахского государственного академического театра драмы им.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Подберите синонимы и антонимы к словам из видео.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4027.WAV">
            <a:hlinkClick r:id="" action="ppaction://media"/>
          </p:cNvPr>
          <p:cNvPicPr>
            <a:picLocks noRot="1" noChangeAspect="1"/>
          </p:cNvPicPr>
          <p:nvPr>
            <a:wavAudioFile r:embed="rId1" name="~PP402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Подготовьте монологическое высказывание на тему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«Можно ли назвать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Куляш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Байсеитову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немеркнущей звездой Казахстана? Почему?»,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синонимы и антонимы.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выражают своё мнение, приводят не менее 2-3-х аргументов. Задание на соблюдение речевых норм с использованием текста видео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527.WAV">
            <a:hlinkClick r:id="" action="ppaction://media"/>
          </p:cNvPr>
          <p:cNvPicPr>
            <a:picLocks noRot="1" noChangeAspect="1"/>
          </p:cNvPicPr>
          <p:nvPr>
            <a:wavAudioFile r:embed="rId1" name="~PP52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642938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300558"/>
                <a:gridCol w="11858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дескрипторы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выражать	свое мнение,	сомнение, просьбы, уверенности/,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согласия\несогласия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побуждения собеседника	к высказыванию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идр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выражает		свое мнение,	сомнение, уверенность/,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согласие\несогласие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побуждение собеседника		к высказыванию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идр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Приводит 2 аргумента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 в речи антонимы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 в речи синонимы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Соблюдает речевые нормы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~PP2837.WAV">
            <a:hlinkClick r:id="" action="ppaction://media"/>
          </p:cNvPr>
          <p:cNvPicPr>
            <a:picLocks noRot="1" noChangeAspect="1"/>
          </p:cNvPicPr>
          <p:nvPr>
            <a:wavAudioFile r:embed="rId1" name="~PP283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закончить фразу:</a:t>
            </a:r>
          </a:p>
          <a:p>
            <a:r>
              <a:rPr lang="ru-RU" dirty="0" smtClean="0"/>
              <a:t> Выдающаяся казахская певица </a:t>
            </a:r>
            <a:r>
              <a:rPr lang="ru-RU" dirty="0" err="1" smtClean="0"/>
              <a:t>Куляш</a:t>
            </a:r>
            <a:r>
              <a:rPr lang="ru-RU" dirty="0" smtClean="0"/>
              <a:t> </a:t>
            </a:r>
            <a:r>
              <a:rPr lang="ru-RU" dirty="0" err="1" smtClean="0"/>
              <a:t>Байсеитова</a:t>
            </a:r>
            <a:r>
              <a:rPr lang="ru-RU" dirty="0" smtClean="0"/>
              <a:t> - личность поистине легендарная, потому что,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во-первых</a:t>
            </a:r>
            <a:r>
              <a:rPr lang="ru-RU" dirty="0" smtClean="0"/>
              <a:t>, …,</a:t>
            </a:r>
          </a:p>
          <a:p>
            <a:r>
              <a:rPr lang="ru-RU" dirty="0" smtClean="0"/>
              <a:t> во-вторых… </a:t>
            </a:r>
          </a:p>
          <a:p>
            <a:r>
              <a:rPr lang="ru-RU" dirty="0" smtClean="0"/>
              <a:t>Для расширения знаний предлагается закончить предложение и подобрать синонимы, антонимы к выделенным прилагательным.</a:t>
            </a:r>
            <a:endParaRPr lang="ru-RU" dirty="0"/>
          </a:p>
        </p:txBody>
      </p:sp>
      <p:pic>
        <p:nvPicPr>
          <p:cNvPr id="5" name="~PP2167.WAV">
            <a:hlinkClick r:id="" action="ppaction://media"/>
          </p:cNvPr>
          <p:cNvPicPr>
            <a:picLocks noRot="1" noChangeAspect="1"/>
          </p:cNvPicPr>
          <p:nvPr>
            <a:wavAudioFile r:embed="rId1" name="~PP216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я узнал на уроке?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Чему научился?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мне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понравилост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/не понравилось?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3285.WAV">
            <a:hlinkClick r:id="" action="ppaction://media"/>
          </p:cNvPr>
          <p:cNvPicPr>
            <a:picLocks noRot="1" noChangeAspect="1"/>
          </p:cNvPicPr>
          <p:nvPr>
            <a:wavAudioFile r:embed="rId1" name="~PP328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183</Words>
  <PresentationFormat>Экран (4:3)</PresentationFormat>
  <Paragraphs>52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Куляш Байсеитова</vt:lpstr>
      <vt:lpstr>Слайд 2</vt:lpstr>
      <vt:lpstr>http://www.ktk.kz/ru/news/video /2012/03/15/16553  В Казахстане отметили столетие легендарной оперной певицы Куляш Байсеитовой (видеоролик и транскрипт текста)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Куляш Байсеитова</dc:title>
  <dc:creator>User</dc:creator>
  <cp:lastModifiedBy>User</cp:lastModifiedBy>
  <cp:revision>39</cp:revision>
  <dcterms:created xsi:type="dcterms:W3CDTF">2021-01-31T14:20:20Z</dcterms:created>
  <dcterms:modified xsi:type="dcterms:W3CDTF">2021-02-05T11:10:00Z</dcterms:modified>
</cp:coreProperties>
</file>