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7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1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1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20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5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7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6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0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09093"/>
            <a:ext cx="7766936" cy="1815921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 тіршілік  үшін маңызы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4193" y="9171905"/>
            <a:ext cx="7766936" cy="702374"/>
          </a:xfrm>
        </p:spPr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pic>
        <p:nvPicPr>
          <p:cNvPr id="3074" name="Picture 2" descr="https://ds04.infourok.ru/uploads/ex/10aa/0004df21-6a313d39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2" y="2253381"/>
            <a:ext cx="9144000" cy="43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0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4" y="224852"/>
            <a:ext cx="9438131" cy="245838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болады.Топырак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кұнарлылығын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км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тереңдікте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есімдіктерінің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мыңдай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Олардьң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беруіне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https://multiurok.ru/img/115578/image_5b23a8d5444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33339"/>
            <a:ext cx="10607364" cy="41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3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7da/000d61d1-9e62acb4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7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1" y="494675"/>
            <a:ext cx="9593705" cy="55466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есімдіктерінің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мыңдай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экологиямыздың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экономикамыздың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аткарады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жердегі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кезі.Өсімдіктер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Фотосинтез —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көгілдір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хлорофилдің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көзінің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күшімен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газын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өзгертеді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Осынын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косылыстар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7171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1" y="149903"/>
            <a:ext cx="9203961" cy="589146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гүлденуі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қорғаумен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пара-пар.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амамен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кұрылықтың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20—30 млрд т.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300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жұтатын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 млрд 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loud.prezentacii.org/18/09/73696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" y="2758190"/>
            <a:ext cx="9428814" cy="39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2" y="209863"/>
            <a:ext cx="9079130" cy="58315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өндіргіш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тигізетін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ескерсек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өсімдіктерсіз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микроорганизмдерге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биоценоз да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шикізаттың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ағыстарынан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басудан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1.vpoxod.ru/route-photo/b7/ab/fd/7a/51600_1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" y="3492708"/>
            <a:ext cx="10043410" cy="32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9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9903"/>
            <a:ext cx="9458792" cy="2743200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шарындағы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млрд.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планетамызда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тәулікте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демалуына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тұрғызуда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өнеркәсібінде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(шпал, вагон),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2.infourok.ru/uploads/ex/113b/00058f7a-0135fe9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" y="2728210"/>
            <a:ext cx="9323882" cy="41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3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921"/>
            <a:ext cx="9959141" cy="3867463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материалдармен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ешқашан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алмастыруға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спирт, скипидар, канифоли, глицерин,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жуғыш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смола,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ашытқыштар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өндіруге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шаруашылғы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аңшылық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шөптер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жеміс-жидектер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дайындалады.Орманның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ауасында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иондар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демалған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салкынға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берілмейді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жаксарады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канның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шаршағаны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дәлірек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алғаннан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енбек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https://ds04.infourok.ru/uploads/ex/03d5/000399cc-f8d6bbea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3597639"/>
            <a:ext cx="9554408" cy="3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631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441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Өсімдіктердің тіршілік  үшін маңызы</vt:lpstr>
      <vt:lpstr>  </vt:lpstr>
      <vt:lpstr>Презентация PowerPoint</vt:lpstr>
      <vt:lpstr>  </vt:lpstr>
      <vt:lpstr> </vt:lpstr>
      <vt:lpstr> </vt:lpstr>
      <vt:lpstr> 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Өсімдіктердің тіршілік  үшін маңызы</dc:title>
  <dc:creator>Пользователь</dc:creator>
  <cp:lastModifiedBy>Пользователь</cp:lastModifiedBy>
  <cp:revision>4</cp:revision>
  <dcterms:created xsi:type="dcterms:W3CDTF">2020-10-28T08:34:46Z</dcterms:created>
  <dcterms:modified xsi:type="dcterms:W3CDTF">2020-10-28T09:13:33Z</dcterms:modified>
</cp:coreProperties>
</file>