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708" r:id="rId3"/>
    <p:sldMasterId id="2147483749" r:id="rId4"/>
    <p:sldMasterId id="2147483797" r:id="rId5"/>
  </p:sldMasterIdLst>
  <p:notesMasterIdLst>
    <p:notesMasterId r:id="rId13"/>
  </p:notesMasterIdLst>
  <p:sldIdLst>
    <p:sldId id="257" r:id="rId6"/>
    <p:sldId id="258" r:id="rId7"/>
    <p:sldId id="268" r:id="rId8"/>
    <p:sldId id="259" r:id="rId9"/>
    <p:sldId id="262" r:id="rId10"/>
    <p:sldId id="270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8" autoAdjust="0"/>
    <p:restoredTop sz="94660"/>
  </p:normalViewPr>
  <p:slideViewPr>
    <p:cSldViewPr>
      <p:cViewPr varScale="1">
        <p:scale>
          <a:sx n="67" d="100"/>
          <a:sy n="67" d="100"/>
        </p:scale>
        <p:origin x="-148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DBC38DC-D86D-4DAE-82AE-AC13F0A9F085}" type="doc">
      <dgm:prSet loTypeId="urn:microsoft.com/office/officeart/2008/layout/VerticalCurvedList" loCatId="list" qsTypeId="urn:microsoft.com/office/officeart/2005/8/quickstyle/simple2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4C3F3934-1D5E-4C17-943F-0CE81D3B96A9}">
      <dgm:prSet phldrT="[Текст]"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ru-RU" sz="2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Оқу-тәрбие</a:t>
          </a:r>
          <a:r>
            <a: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ісін</a:t>
          </a:r>
          <a:r>
            <a: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жаңа</a:t>
          </a:r>
          <a:r>
            <a: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бағытта</a:t>
          </a:r>
          <a:r>
            <a: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ұйым­дастырды</a:t>
          </a:r>
          <a:r>
            <a: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2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F8146AD-6FE3-4F4E-86DB-5178D526B80D}" type="parTrans" cxnId="{99599789-DEBF-44A3-8ADB-1D7C1E74CD88}">
      <dgm:prSet/>
      <dgm:spPr/>
      <dgm:t>
        <a:bodyPr/>
        <a:lstStyle/>
        <a:p>
          <a:endParaRPr lang="ru-RU"/>
        </a:p>
      </dgm:t>
    </dgm:pt>
    <dgm:pt modelId="{0F66CE88-303D-4471-B7BB-652DF80E37F1}" type="sibTrans" cxnId="{99599789-DEBF-44A3-8ADB-1D7C1E74CD88}">
      <dgm:prSet/>
      <dgm:spPr/>
      <dgm:t>
        <a:bodyPr/>
        <a:lstStyle/>
        <a:p>
          <a:endParaRPr lang="ru-RU"/>
        </a:p>
      </dgm:t>
    </dgm:pt>
    <dgm:pt modelId="{10397E12-57C8-4A52-82E5-F0EADFBD7BB2}">
      <dgm:prSet phldrT="[Текст]"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ru-RU" sz="220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Баланың</a:t>
          </a:r>
          <a:r>
            <a:rPr lang="ru-RU" sz="220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оқуға</a:t>
          </a:r>
          <a:r>
            <a:rPr lang="ru-RU" sz="220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деген</a:t>
          </a:r>
          <a:r>
            <a:rPr lang="ru-RU" sz="220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ынтасы</a:t>
          </a:r>
          <a:r>
            <a:rPr lang="ru-RU" sz="220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мен </a:t>
          </a:r>
          <a:r>
            <a:rPr lang="ru-RU" sz="220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қызығушылығын</a:t>
          </a:r>
          <a:r>
            <a:rPr lang="ru-RU" sz="220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арттыруды</a:t>
          </a:r>
          <a:r>
            <a:rPr lang="ru-RU" sz="220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көз­деді</a:t>
          </a:r>
          <a:endParaRPr lang="ru-RU" sz="2200" i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8C14457-D41B-4CD7-A841-2111AC952998}" type="parTrans" cxnId="{DCC7CD17-6816-45D0-AC2B-666C5AB9042B}">
      <dgm:prSet/>
      <dgm:spPr/>
      <dgm:t>
        <a:bodyPr/>
        <a:lstStyle/>
        <a:p>
          <a:endParaRPr lang="ru-RU"/>
        </a:p>
      </dgm:t>
    </dgm:pt>
    <dgm:pt modelId="{EA640257-DE61-4A7C-95C1-4321EB0D22AD}" type="sibTrans" cxnId="{DCC7CD17-6816-45D0-AC2B-666C5AB9042B}">
      <dgm:prSet/>
      <dgm:spPr/>
      <dgm:t>
        <a:bodyPr/>
        <a:lstStyle/>
        <a:p>
          <a:endParaRPr lang="ru-RU"/>
        </a:p>
      </dgm:t>
    </dgm:pt>
    <dgm:pt modelId="{31923E96-AC80-46A1-B56C-D5D4768AACB8}">
      <dgm:prSet phldrT="[Текст]"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ru-RU" sz="2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Оқуды</a:t>
          </a:r>
          <a:r>
            <a: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ана</a:t>
          </a:r>
          <a:r>
            <a: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тілінде</a:t>
          </a:r>
          <a:r>
            <a: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жүргізді</a:t>
          </a:r>
          <a:r>
            <a: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пән</a:t>
          </a:r>
          <a:r>
            <a: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негіздерінен</a:t>
          </a:r>
          <a:r>
            <a: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білім</a:t>
          </a:r>
          <a:r>
            <a: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беруге</a:t>
          </a:r>
          <a:r>
            <a: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тырыс­ты</a:t>
          </a:r>
          <a:r>
            <a: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2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F804332-71C5-4E4D-BC97-C7727476BFBB}" type="parTrans" cxnId="{F93E3747-67F5-4B3F-895D-07B17FB26C92}">
      <dgm:prSet/>
      <dgm:spPr/>
      <dgm:t>
        <a:bodyPr/>
        <a:lstStyle/>
        <a:p>
          <a:endParaRPr lang="ru-RU"/>
        </a:p>
      </dgm:t>
    </dgm:pt>
    <dgm:pt modelId="{150CBFFE-0D29-47DE-A04F-1D56C980B40F}" type="sibTrans" cxnId="{F93E3747-67F5-4B3F-895D-07B17FB26C92}">
      <dgm:prSet/>
      <dgm:spPr/>
      <dgm:t>
        <a:bodyPr/>
        <a:lstStyle/>
        <a:p>
          <a:endParaRPr lang="ru-RU"/>
        </a:p>
      </dgm:t>
    </dgm:pt>
    <dgm:pt modelId="{D2914D5B-C133-4DC5-850F-159A8C80A8C3}">
      <dgm:prSet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ru-RU" sz="2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Балаларды</a:t>
          </a:r>
          <a:r>
            <a: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оқытуда</a:t>
          </a:r>
          <a:r>
            <a: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әсіресе</a:t>
          </a:r>
          <a:r>
            <a: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ана</a:t>
          </a:r>
          <a:r>
            <a: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тіліне</a:t>
          </a:r>
          <a:r>
            <a: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үйретуде</a:t>
          </a:r>
          <a:r>
            <a: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К.Д.Ушинскийдің</a:t>
          </a:r>
          <a:r>
            <a: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ойларын</a:t>
          </a:r>
          <a:r>
            <a: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басшылыққа</a:t>
          </a:r>
          <a:r>
            <a: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алды</a:t>
          </a:r>
          <a:endParaRPr lang="ru-RU" sz="2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77A414D-C313-4A36-9AC2-A481BB2B59D5}" type="parTrans" cxnId="{21FE9714-60FB-4235-AE8B-2A9E8AC93C81}">
      <dgm:prSet/>
      <dgm:spPr/>
      <dgm:t>
        <a:bodyPr/>
        <a:lstStyle/>
        <a:p>
          <a:endParaRPr lang="ru-RU"/>
        </a:p>
      </dgm:t>
    </dgm:pt>
    <dgm:pt modelId="{46162391-7A23-46A7-AE81-4904BFE199A0}" type="sibTrans" cxnId="{21FE9714-60FB-4235-AE8B-2A9E8AC93C81}">
      <dgm:prSet/>
      <dgm:spPr/>
      <dgm:t>
        <a:bodyPr/>
        <a:lstStyle/>
        <a:p>
          <a:endParaRPr lang="ru-RU"/>
        </a:p>
      </dgm:t>
    </dgm:pt>
    <dgm:pt modelId="{F0CEE3ED-FBFB-4DF4-B093-6461FCBE38C6}" type="pres">
      <dgm:prSet presAssocID="{CDBC38DC-D86D-4DAE-82AE-AC13F0A9F08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959FEBE3-8ADB-46F2-BCBC-FB130AFBE690}" type="pres">
      <dgm:prSet presAssocID="{CDBC38DC-D86D-4DAE-82AE-AC13F0A9F085}" presName="Name1" presStyleCnt="0"/>
      <dgm:spPr/>
    </dgm:pt>
    <dgm:pt modelId="{45BB7580-248E-4BCF-9F68-79A185466A8C}" type="pres">
      <dgm:prSet presAssocID="{CDBC38DC-D86D-4DAE-82AE-AC13F0A9F085}" presName="cycle" presStyleCnt="0"/>
      <dgm:spPr/>
    </dgm:pt>
    <dgm:pt modelId="{8B495BC0-AF3F-4697-8DB1-13F85B8B8EF9}" type="pres">
      <dgm:prSet presAssocID="{CDBC38DC-D86D-4DAE-82AE-AC13F0A9F085}" presName="srcNode" presStyleLbl="node1" presStyleIdx="0" presStyleCnt="4"/>
      <dgm:spPr/>
    </dgm:pt>
    <dgm:pt modelId="{A5C99348-F2CB-4E05-A338-C748D5ED2BD0}" type="pres">
      <dgm:prSet presAssocID="{CDBC38DC-D86D-4DAE-82AE-AC13F0A9F085}" presName="conn" presStyleLbl="parChTrans1D2" presStyleIdx="0" presStyleCnt="1"/>
      <dgm:spPr/>
      <dgm:t>
        <a:bodyPr/>
        <a:lstStyle/>
        <a:p>
          <a:endParaRPr lang="ru-RU"/>
        </a:p>
      </dgm:t>
    </dgm:pt>
    <dgm:pt modelId="{B8D6D551-9D3C-4BAF-9BFB-AB8EA179522B}" type="pres">
      <dgm:prSet presAssocID="{CDBC38DC-D86D-4DAE-82AE-AC13F0A9F085}" presName="extraNode" presStyleLbl="node1" presStyleIdx="0" presStyleCnt="4"/>
      <dgm:spPr/>
    </dgm:pt>
    <dgm:pt modelId="{4953EA78-C7EF-402A-AE60-28773D0035DD}" type="pres">
      <dgm:prSet presAssocID="{CDBC38DC-D86D-4DAE-82AE-AC13F0A9F085}" presName="dstNode" presStyleLbl="node1" presStyleIdx="0" presStyleCnt="4"/>
      <dgm:spPr/>
    </dgm:pt>
    <dgm:pt modelId="{25982997-BD11-4B7D-8F5F-25D3013CB7C0}" type="pres">
      <dgm:prSet presAssocID="{4C3F3934-1D5E-4C17-943F-0CE81D3B96A9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F06F9F-CAEB-4F6E-B49D-1A80E0FB3A10}" type="pres">
      <dgm:prSet presAssocID="{4C3F3934-1D5E-4C17-943F-0CE81D3B96A9}" presName="accent_1" presStyleCnt="0"/>
      <dgm:spPr/>
    </dgm:pt>
    <dgm:pt modelId="{F92A9F64-05EC-4BCD-9AFA-1DBA31E503AC}" type="pres">
      <dgm:prSet presAssocID="{4C3F3934-1D5E-4C17-943F-0CE81D3B96A9}" presName="accentRepeatNode" presStyleLbl="solidFgAcc1" presStyleIdx="0" presStyleCnt="4"/>
      <dgm:spPr/>
    </dgm:pt>
    <dgm:pt modelId="{9EA9376C-2650-4A56-BF67-3165B2CB62FA}" type="pres">
      <dgm:prSet presAssocID="{10397E12-57C8-4A52-82E5-F0EADFBD7BB2}" presName="text_2" presStyleLbl="node1" presStyleIdx="1" presStyleCnt="4" custScaleY="1087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50E569-6AC8-4719-9FA3-0FA1C641BFF0}" type="pres">
      <dgm:prSet presAssocID="{10397E12-57C8-4A52-82E5-F0EADFBD7BB2}" presName="accent_2" presStyleCnt="0"/>
      <dgm:spPr/>
    </dgm:pt>
    <dgm:pt modelId="{45DF0F81-3D84-4B67-9BF5-DA26BE0DEDA6}" type="pres">
      <dgm:prSet presAssocID="{10397E12-57C8-4A52-82E5-F0EADFBD7BB2}" presName="accentRepeatNode" presStyleLbl="solidFgAcc1" presStyleIdx="1" presStyleCnt="4"/>
      <dgm:spPr/>
    </dgm:pt>
    <dgm:pt modelId="{808B6C62-DFA6-46C6-ADE5-EAD0FA9761DD}" type="pres">
      <dgm:prSet presAssocID="{31923E96-AC80-46A1-B56C-D5D4768AACB8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7105CD-9C93-44D2-B05B-14B90FB97030}" type="pres">
      <dgm:prSet presAssocID="{31923E96-AC80-46A1-B56C-D5D4768AACB8}" presName="accent_3" presStyleCnt="0"/>
      <dgm:spPr/>
    </dgm:pt>
    <dgm:pt modelId="{4116A213-813D-4DF8-8730-A1FEC312D36B}" type="pres">
      <dgm:prSet presAssocID="{31923E96-AC80-46A1-B56C-D5D4768AACB8}" presName="accentRepeatNode" presStyleLbl="solidFgAcc1" presStyleIdx="2" presStyleCnt="4"/>
      <dgm:spPr/>
    </dgm:pt>
    <dgm:pt modelId="{C195BB2A-7DDD-406E-AC00-ED342B22E891}" type="pres">
      <dgm:prSet presAssocID="{D2914D5B-C133-4DC5-850F-159A8C80A8C3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976BD8-35FA-4DC0-9E8B-8EC453766B4B}" type="pres">
      <dgm:prSet presAssocID="{D2914D5B-C133-4DC5-850F-159A8C80A8C3}" presName="accent_4" presStyleCnt="0"/>
      <dgm:spPr/>
    </dgm:pt>
    <dgm:pt modelId="{20C26E4F-2C33-4661-8A67-7052573FF203}" type="pres">
      <dgm:prSet presAssocID="{D2914D5B-C133-4DC5-850F-159A8C80A8C3}" presName="accentRepeatNode" presStyleLbl="solidFgAcc1" presStyleIdx="3" presStyleCnt="4"/>
      <dgm:spPr/>
    </dgm:pt>
  </dgm:ptLst>
  <dgm:cxnLst>
    <dgm:cxn modelId="{CFA1B0CD-C64D-4D84-816F-54C9C092F20C}" type="presOf" srcId="{0F66CE88-303D-4471-B7BB-652DF80E37F1}" destId="{A5C99348-F2CB-4E05-A338-C748D5ED2BD0}" srcOrd="0" destOrd="0" presId="urn:microsoft.com/office/officeart/2008/layout/VerticalCurvedList"/>
    <dgm:cxn modelId="{E66DB6E6-14FD-49B0-9C6A-C751CE4B3A3E}" type="presOf" srcId="{31923E96-AC80-46A1-B56C-D5D4768AACB8}" destId="{808B6C62-DFA6-46C6-ADE5-EAD0FA9761DD}" srcOrd="0" destOrd="0" presId="urn:microsoft.com/office/officeart/2008/layout/VerticalCurvedList"/>
    <dgm:cxn modelId="{9DC5D765-2B6C-409D-AEB3-CACC0210192C}" type="presOf" srcId="{CDBC38DC-D86D-4DAE-82AE-AC13F0A9F085}" destId="{F0CEE3ED-FBFB-4DF4-B093-6461FCBE38C6}" srcOrd="0" destOrd="0" presId="urn:microsoft.com/office/officeart/2008/layout/VerticalCurvedList"/>
    <dgm:cxn modelId="{F93E3747-67F5-4B3F-895D-07B17FB26C92}" srcId="{CDBC38DC-D86D-4DAE-82AE-AC13F0A9F085}" destId="{31923E96-AC80-46A1-B56C-D5D4768AACB8}" srcOrd="2" destOrd="0" parTransId="{AF804332-71C5-4E4D-BC97-C7727476BFBB}" sibTransId="{150CBFFE-0D29-47DE-A04F-1D56C980B40F}"/>
    <dgm:cxn modelId="{DCC7CD17-6816-45D0-AC2B-666C5AB9042B}" srcId="{CDBC38DC-D86D-4DAE-82AE-AC13F0A9F085}" destId="{10397E12-57C8-4A52-82E5-F0EADFBD7BB2}" srcOrd="1" destOrd="0" parTransId="{48C14457-D41B-4CD7-A841-2111AC952998}" sibTransId="{EA640257-DE61-4A7C-95C1-4321EB0D22AD}"/>
    <dgm:cxn modelId="{E0EE18BD-C873-4658-9AA0-AEB19A5B72AE}" type="presOf" srcId="{10397E12-57C8-4A52-82E5-F0EADFBD7BB2}" destId="{9EA9376C-2650-4A56-BF67-3165B2CB62FA}" srcOrd="0" destOrd="0" presId="urn:microsoft.com/office/officeart/2008/layout/VerticalCurvedList"/>
    <dgm:cxn modelId="{D9378912-7D38-406E-BD3B-5D6FCC50EF7A}" type="presOf" srcId="{D2914D5B-C133-4DC5-850F-159A8C80A8C3}" destId="{C195BB2A-7DDD-406E-AC00-ED342B22E891}" srcOrd="0" destOrd="0" presId="urn:microsoft.com/office/officeart/2008/layout/VerticalCurvedList"/>
    <dgm:cxn modelId="{21FE9714-60FB-4235-AE8B-2A9E8AC93C81}" srcId="{CDBC38DC-D86D-4DAE-82AE-AC13F0A9F085}" destId="{D2914D5B-C133-4DC5-850F-159A8C80A8C3}" srcOrd="3" destOrd="0" parTransId="{777A414D-C313-4A36-9AC2-A481BB2B59D5}" sibTransId="{46162391-7A23-46A7-AE81-4904BFE199A0}"/>
    <dgm:cxn modelId="{1E2A742B-C568-41DD-AEAF-D846499A049D}" type="presOf" srcId="{4C3F3934-1D5E-4C17-943F-0CE81D3B96A9}" destId="{25982997-BD11-4B7D-8F5F-25D3013CB7C0}" srcOrd="0" destOrd="0" presId="urn:microsoft.com/office/officeart/2008/layout/VerticalCurvedList"/>
    <dgm:cxn modelId="{99599789-DEBF-44A3-8ADB-1D7C1E74CD88}" srcId="{CDBC38DC-D86D-4DAE-82AE-AC13F0A9F085}" destId="{4C3F3934-1D5E-4C17-943F-0CE81D3B96A9}" srcOrd="0" destOrd="0" parTransId="{CF8146AD-6FE3-4F4E-86DB-5178D526B80D}" sibTransId="{0F66CE88-303D-4471-B7BB-652DF80E37F1}"/>
    <dgm:cxn modelId="{E1842ACC-FABA-4283-B73C-01B3EF0F34A7}" type="presParOf" srcId="{F0CEE3ED-FBFB-4DF4-B093-6461FCBE38C6}" destId="{959FEBE3-8ADB-46F2-BCBC-FB130AFBE690}" srcOrd="0" destOrd="0" presId="urn:microsoft.com/office/officeart/2008/layout/VerticalCurvedList"/>
    <dgm:cxn modelId="{24489BC5-81B2-4178-947F-8905F7D18C89}" type="presParOf" srcId="{959FEBE3-8ADB-46F2-BCBC-FB130AFBE690}" destId="{45BB7580-248E-4BCF-9F68-79A185466A8C}" srcOrd="0" destOrd="0" presId="urn:microsoft.com/office/officeart/2008/layout/VerticalCurvedList"/>
    <dgm:cxn modelId="{69C339F5-8E80-45F8-95C1-B648512C9F66}" type="presParOf" srcId="{45BB7580-248E-4BCF-9F68-79A185466A8C}" destId="{8B495BC0-AF3F-4697-8DB1-13F85B8B8EF9}" srcOrd="0" destOrd="0" presId="urn:microsoft.com/office/officeart/2008/layout/VerticalCurvedList"/>
    <dgm:cxn modelId="{4E20126D-2BA4-4E15-BFD5-922C1C9A3D5D}" type="presParOf" srcId="{45BB7580-248E-4BCF-9F68-79A185466A8C}" destId="{A5C99348-F2CB-4E05-A338-C748D5ED2BD0}" srcOrd="1" destOrd="0" presId="urn:microsoft.com/office/officeart/2008/layout/VerticalCurvedList"/>
    <dgm:cxn modelId="{E92E81CD-1516-472D-A167-54372694013B}" type="presParOf" srcId="{45BB7580-248E-4BCF-9F68-79A185466A8C}" destId="{B8D6D551-9D3C-4BAF-9BFB-AB8EA179522B}" srcOrd="2" destOrd="0" presId="urn:microsoft.com/office/officeart/2008/layout/VerticalCurvedList"/>
    <dgm:cxn modelId="{44CD9641-F283-4979-8B58-BBF03F5D8DD6}" type="presParOf" srcId="{45BB7580-248E-4BCF-9F68-79A185466A8C}" destId="{4953EA78-C7EF-402A-AE60-28773D0035DD}" srcOrd="3" destOrd="0" presId="urn:microsoft.com/office/officeart/2008/layout/VerticalCurvedList"/>
    <dgm:cxn modelId="{27A99A12-6511-4B44-A1E8-497CA14AF3F2}" type="presParOf" srcId="{959FEBE3-8ADB-46F2-BCBC-FB130AFBE690}" destId="{25982997-BD11-4B7D-8F5F-25D3013CB7C0}" srcOrd="1" destOrd="0" presId="urn:microsoft.com/office/officeart/2008/layout/VerticalCurvedList"/>
    <dgm:cxn modelId="{70A0D1DB-1607-4A3B-8B4B-52AA5638AFCD}" type="presParOf" srcId="{959FEBE3-8ADB-46F2-BCBC-FB130AFBE690}" destId="{89F06F9F-CAEB-4F6E-B49D-1A80E0FB3A10}" srcOrd="2" destOrd="0" presId="urn:microsoft.com/office/officeart/2008/layout/VerticalCurvedList"/>
    <dgm:cxn modelId="{194E6CDF-5086-4209-9B35-4639264FED68}" type="presParOf" srcId="{89F06F9F-CAEB-4F6E-B49D-1A80E0FB3A10}" destId="{F92A9F64-05EC-4BCD-9AFA-1DBA31E503AC}" srcOrd="0" destOrd="0" presId="urn:microsoft.com/office/officeart/2008/layout/VerticalCurvedList"/>
    <dgm:cxn modelId="{66714FB3-CB29-4CEC-9A1B-A86F111BAA0E}" type="presParOf" srcId="{959FEBE3-8ADB-46F2-BCBC-FB130AFBE690}" destId="{9EA9376C-2650-4A56-BF67-3165B2CB62FA}" srcOrd="3" destOrd="0" presId="urn:microsoft.com/office/officeart/2008/layout/VerticalCurvedList"/>
    <dgm:cxn modelId="{184E81B4-B228-4F0C-8259-A378169CDBF8}" type="presParOf" srcId="{959FEBE3-8ADB-46F2-BCBC-FB130AFBE690}" destId="{F350E569-6AC8-4719-9FA3-0FA1C641BFF0}" srcOrd="4" destOrd="0" presId="urn:microsoft.com/office/officeart/2008/layout/VerticalCurvedList"/>
    <dgm:cxn modelId="{B1F6F7F8-9EB7-46E0-88C7-99981643C1F9}" type="presParOf" srcId="{F350E569-6AC8-4719-9FA3-0FA1C641BFF0}" destId="{45DF0F81-3D84-4B67-9BF5-DA26BE0DEDA6}" srcOrd="0" destOrd="0" presId="urn:microsoft.com/office/officeart/2008/layout/VerticalCurvedList"/>
    <dgm:cxn modelId="{24FECF0C-1ED8-4C5A-BCBA-171065ACD78C}" type="presParOf" srcId="{959FEBE3-8ADB-46F2-BCBC-FB130AFBE690}" destId="{808B6C62-DFA6-46C6-ADE5-EAD0FA9761DD}" srcOrd="5" destOrd="0" presId="urn:microsoft.com/office/officeart/2008/layout/VerticalCurvedList"/>
    <dgm:cxn modelId="{636BF1BC-138E-4A42-9837-3C74362021BB}" type="presParOf" srcId="{959FEBE3-8ADB-46F2-BCBC-FB130AFBE690}" destId="{B67105CD-9C93-44D2-B05B-14B90FB97030}" srcOrd="6" destOrd="0" presId="urn:microsoft.com/office/officeart/2008/layout/VerticalCurvedList"/>
    <dgm:cxn modelId="{FFD1FC7B-AF93-4AD2-9BB4-63D953543FA5}" type="presParOf" srcId="{B67105CD-9C93-44D2-B05B-14B90FB97030}" destId="{4116A213-813D-4DF8-8730-A1FEC312D36B}" srcOrd="0" destOrd="0" presId="urn:microsoft.com/office/officeart/2008/layout/VerticalCurvedList"/>
    <dgm:cxn modelId="{4DBA3F93-EF79-47CA-A03C-02217F3EE386}" type="presParOf" srcId="{959FEBE3-8ADB-46F2-BCBC-FB130AFBE690}" destId="{C195BB2A-7DDD-406E-AC00-ED342B22E891}" srcOrd="7" destOrd="0" presId="urn:microsoft.com/office/officeart/2008/layout/VerticalCurvedList"/>
    <dgm:cxn modelId="{FFC1AC17-3297-441F-8C5F-CF377758AEB2}" type="presParOf" srcId="{959FEBE3-8ADB-46F2-BCBC-FB130AFBE690}" destId="{B4976BD8-35FA-4DC0-9E8B-8EC453766B4B}" srcOrd="8" destOrd="0" presId="urn:microsoft.com/office/officeart/2008/layout/VerticalCurvedList"/>
    <dgm:cxn modelId="{A2610EC0-F57B-486D-ACA6-984E5F4C8609}" type="presParOf" srcId="{B4976BD8-35FA-4DC0-9E8B-8EC453766B4B}" destId="{20C26E4F-2C33-4661-8A67-7052573FF20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C99348-F2CB-4E05-A338-C748D5ED2BD0}">
      <dsp:nvSpPr>
        <dsp:cNvPr id="0" name=""/>
        <dsp:cNvSpPr/>
      </dsp:nvSpPr>
      <dsp:spPr>
        <a:xfrm>
          <a:off x="-5598085" y="-857004"/>
          <a:ext cx="6665198" cy="6665198"/>
        </a:xfrm>
        <a:prstGeom prst="blockArc">
          <a:avLst>
            <a:gd name="adj1" fmla="val 18900000"/>
            <a:gd name="adj2" fmla="val 2700000"/>
            <a:gd name="adj3" fmla="val 324"/>
          </a:avLst>
        </a:prstGeom>
        <a:noFill/>
        <a:ln w="1587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982997-BD11-4B7D-8F5F-25D3013CB7C0}">
      <dsp:nvSpPr>
        <dsp:cNvPr id="0" name=""/>
        <dsp:cNvSpPr/>
      </dsp:nvSpPr>
      <dsp:spPr>
        <a:xfrm>
          <a:off x="558611" y="380647"/>
          <a:ext cx="8516189" cy="761690"/>
        </a:xfrm>
        <a:prstGeom prst="rect">
          <a:avLst/>
        </a:prstGeom>
        <a:solidFill>
          <a:schemeClr val="accent3">
            <a:lumMod val="20000"/>
            <a:lumOff val="8000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4592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Оқу-тәрбие</a:t>
          </a:r>
          <a:r>
            <a:rPr lang="ru-RU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ісін</a:t>
          </a:r>
          <a:r>
            <a:rPr lang="ru-RU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жаңа</a:t>
          </a:r>
          <a:r>
            <a:rPr lang="ru-RU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бағытта</a:t>
          </a:r>
          <a:r>
            <a:rPr lang="ru-RU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ұйым­дастырды</a:t>
          </a:r>
          <a:r>
            <a:rPr lang="ru-RU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2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58611" y="380647"/>
        <a:ext cx="8516189" cy="761690"/>
      </dsp:txXfrm>
    </dsp:sp>
    <dsp:sp modelId="{F92A9F64-05EC-4BCD-9AFA-1DBA31E503AC}">
      <dsp:nvSpPr>
        <dsp:cNvPr id="0" name=""/>
        <dsp:cNvSpPr/>
      </dsp:nvSpPr>
      <dsp:spPr>
        <a:xfrm>
          <a:off x="82555" y="285436"/>
          <a:ext cx="952113" cy="95211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A9376C-2650-4A56-BF67-3165B2CB62FA}">
      <dsp:nvSpPr>
        <dsp:cNvPr id="0" name=""/>
        <dsp:cNvSpPr/>
      </dsp:nvSpPr>
      <dsp:spPr>
        <a:xfrm>
          <a:off x="995306" y="1490202"/>
          <a:ext cx="8079494" cy="828049"/>
        </a:xfrm>
        <a:prstGeom prst="rect">
          <a:avLst/>
        </a:prstGeom>
        <a:solidFill>
          <a:schemeClr val="accent3">
            <a:lumMod val="20000"/>
            <a:lumOff val="8000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4592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Баланың</a:t>
          </a:r>
          <a:r>
            <a:rPr lang="ru-RU" sz="220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оқуға</a:t>
          </a:r>
          <a:r>
            <a:rPr lang="ru-RU" sz="220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деген</a:t>
          </a:r>
          <a:r>
            <a:rPr lang="ru-RU" sz="220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ынтасы</a:t>
          </a:r>
          <a:r>
            <a:rPr lang="ru-RU" sz="220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мен </a:t>
          </a:r>
          <a:r>
            <a:rPr lang="ru-RU" sz="220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қызығушылығын</a:t>
          </a:r>
          <a:r>
            <a:rPr lang="ru-RU" sz="220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арттыруды</a:t>
          </a:r>
          <a:r>
            <a:rPr lang="ru-RU" sz="220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көз­деді</a:t>
          </a:r>
          <a:endParaRPr lang="ru-RU" sz="2200" i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95306" y="1490202"/>
        <a:ext cx="8079494" cy="828049"/>
      </dsp:txXfrm>
    </dsp:sp>
    <dsp:sp modelId="{45DF0F81-3D84-4B67-9BF5-DA26BE0DEDA6}">
      <dsp:nvSpPr>
        <dsp:cNvPr id="0" name=""/>
        <dsp:cNvSpPr/>
      </dsp:nvSpPr>
      <dsp:spPr>
        <a:xfrm>
          <a:off x="519250" y="1428170"/>
          <a:ext cx="952113" cy="95211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8B6C62-DFA6-46C6-ADE5-EAD0FA9761DD}">
      <dsp:nvSpPr>
        <dsp:cNvPr id="0" name=""/>
        <dsp:cNvSpPr/>
      </dsp:nvSpPr>
      <dsp:spPr>
        <a:xfrm>
          <a:off x="995306" y="2666116"/>
          <a:ext cx="8079494" cy="761690"/>
        </a:xfrm>
        <a:prstGeom prst="rect">
          <a:avLst/>
        </a:prstGeom>
        <a:solidFill>
          <a:schemeClr val="accent3">
            <a:lumMod val="20000"/>
            <a:lumOff val="8000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4592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Оқуды</a:t>
          </a:r>
          <a:r>
            <a:rPr lang="ru-RU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ана</a:t>
          </a:r>
          <a:r>
            <a:rPr lang="ru-RU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тілінде</a:t>
          </a:r>
          <a:r>
            <a:rPr lang="ru-RU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жүргізді</a:t>
          </a:r>
          <a:r>
            <a:rPr lang="ru-RU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пән</a:t>
          </a:r>
          <a:r>
            <a:rPr lang="ru-RU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негіздерінен</a:t>
          </a:r>
          <a:r>
            <a:rPr lang="ru-RU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білім</a:t>
          </a:r>
          <a:r>
            <a:rPr lang="ru-RU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беруге</a:t>
          </a:r>
          <a:r>
            <a:rPr lang="ru-RU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тырыс­ты</a:t>
          </a:r>
          <a:r>
            <a:rPr lang="ru-RU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2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95306" y="2666116"/>
        <a:ext cx="8079494" cy="761690"/>
      </dsp:txXfrm>
    </dsp:sp>
    <dsp:sp modelId="{4116A213-813D-4DF8-8730-A1FEC312D36B}">
      <dsp:nvSpPr>
        <dsp:cNvPr id="0" name=""/>
        <dsp:cNvSpPr/>
      </dsp:nvSpPr>
      <dsp:spPr>
        <a:xfrm>
          <a:off x="519250" y="2570904"/>
          <a:ext cx="952113" cy="95211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95BB2A-7DDD-406E-AC00-ED342B22E891}">
      <dsp:nvSpPr>
        <dsp:cNvPr id="0" name=""/>
        <dsp:cNvSpPr/>
      </dsp:nvSpPr>
      <dsp:spPr>
        <a:xfrm>
          <a:off x="558611" y="3808850"/>
          <a:ext cx="8516189" cy="761690"/>
        </a:xfrm>
        <a:prstGeom prst="rect">
          <a:avLst/>
        </a:prstGeom>
        <a:solidFill>
          <a:schemeClr val="accent3">
            <a:lumMod val="20000"/>
            <a:lumOff val="8000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4592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Балаларды</a:t>
          </a:r>
          <a:r>
            <a:rPr lang="ru-RU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оқытуда</a:t>
          </a:r>
          <a:r>
            <a:rPr lang="ru-RU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әсіресе</a:t>
          </a:r>
          <a:r>
            <a:rPr lang="ru-RU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ана</a:t>
          </a:r>
          <a:r>
            <a:rPr lang="ru-RU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тіліне</a:t>
          </a:r>
          <a:r>
            <a:rPr lang="ru-RU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үйретуде</a:t>
          </a:r>
          <a:r>
            <a:rPr lang="ru-RU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К.Д.Ушинскийдің</a:t>
          </a:r>
          <a:r>
            <a:rPr lang="ru-RU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ойларын</a:t>
          </a:r>
          <a:r>
            <a:rPr lang="ru-RU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басшылыққа</a:t>
          </a:r>
          <a:r>
            <a:rPr lang="ru-RU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алды</a:t>
          </a:r>
          <a:endParaRPr lang="ru-RU" sz="2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58611" y="3808850"/>
        <a:ext cx="8516189" cy="761690"/>
      </dsp:txXfrm>
    </dsp:sp>
    <dsp:sp modelId="{20C26E4F-2C33-4661-8A67-7052573FF203}">
      <dsp:nvSpPr>
        <dsp:cNvPr id="0" name=""/>
        <dsp:cNvSpPr/>
      </dsp:nvSpPr>
      <dsp:spPr>
        <a:xfrm>
          <a:off x="82555" y="3713639"/>
          <a:ext cx="952113" cy="95211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BC41C0-6BBE-4DF5-9176-EB668911FB3E}" type="datetimeFigureOut">
              <a:rPr lang="ru-RU" smtClean="0"/>
              <a:t>06.03.2023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824A61-2B3F-4DEE-8E82-D31196D7E4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4832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24A61-2B3F-4DEE-8E82-D31196D7E46E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19555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90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48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C52B7-D3AF-4F5D-9201-767462F8FE09}" type="datetimeFigureOut">
              <a:rPr lang="ru-RU" smtClean="0"/>
              <a:pPr/>
              <a:t>06.03.2023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97906-06C7-4C33-80F9-F17001852A53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2602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C52B7-D3AF-4F5D-9201-767462F8FE09}" type="datetimeFigureOut">
              <a:rPr lang="ru-RU" smtClean="0"/>
              <a:pPr/>
              <a:t>06.03.2023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97906-06C7-4C33-80F9-F17001852A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3301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90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48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412302"/>
            <a:ext cx="1971675" cy="575989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C52B7-D3AF-4F5D-9201-767462F8FE09}" type="datetimeFigureOut">
              <a:rPr lang="ru-RU" smtClean="0"/>
              <a:pPr/>
              <a:t>06.03.2023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97906-06C7-4C33-80F9-F17001852A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55459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90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46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0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C52B7-D3AF-4F5D-9201-767462F8FE09}" type="datetimeFigureOut">
              <a:rPr lang="ru-RU" smtClean="0"/>
              <a:pPr/>
              <a:t>06.03.2023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97906-06C7-4C33-80F9-F17001852A53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8318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C52B7-D3AF-4F5D-9201-767462F8FE09}" type="datetimeFigureOut">
              <a:rPr lang="ru-RU" smtClean="0"/>
              <a:pPr/>
              <a:t>06.03.2023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97906-06C7-4C33-80F9-F17001852A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65621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90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46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C52B7-D3AF-4F5D-9201-767462F8FE09}" type="datetimeFigureOut">
              <a:rPr lang="ru-RU" smtClean="0"/>
              <a:pPr/>
              <a:t>06.03.2023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97906-06C7-4C33-80F9-F17001852A53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94541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7"/>
            <a:ext cx="75438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59" y="1845734"/>
            <a:ext cx="370332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C52B7-D3AF-4F5D-9201-767462F8FE09}" type="datetimeFigureOut">
              <a:rPr lang="ru-RU" smtClean="0"/>
              <a:pPr/>
              <a:t>06.03.2023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97906-06C7-4C33-80F9-F17001852A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02559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7"/>
            <a:ext cx="75438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C52B7-D3AF-4F5D-9201-767462F8FE09}" type="datetimeFigureOut">
              <a:rPr lang="ru-RU" smtClean="0"/>
              <a:pPr/>
              <a:t>06.03.2023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97906-06C7-4C33-80F9-F17001852A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34468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C52B7-D3AF-4F5D-9201-767462F8FE09}" type="datetimeFigureOut">
              <a:rPr lang="ru-RU" smtClean="0"/>
              <a:pPr/>
              <a:t>06.03.2023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97906-06C7-4C33-80F9-F17001852A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26510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90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46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C52B7-D3AF-4F5D-9201-767462F8FE09}" type="datetimeFigureOut">
              <a:rPr lang="ru-RU" smtClean="0"/>
              <a:pPr/>
              <a:t>06.03.2023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97906-06C7-4C33-80F9-F17001852A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17345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7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68" y="6459854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40DC52B7-D3AF-4F5D-9201-767462F8FE09}" type="datetimeFigureOut">
              <a:rPr lang="ru-RU" smtClean="0"/>
              <a:pPr/>
              <a:t>06.03.2023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854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63705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B397906-06C7-4C33-80F9-F17001852A53}" type="slidenum">
              <a:rPr lang="ru-RU" smtClean="0">
                <a:solidFill>
                  <a:srgbClr val="637052"/>
                </a:solidFill>
              </a:rPr>
              <a:pPr/>
              <a:t>‹#›</a:t>
            </a:fld>
            <a:endParaRPr lang="ru-RU">
              <a:solidFill>
                <a:srgbClr val="6370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255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C52B7-D3AF-4F5D-9201-767462F8FE09}" type="datetimeFigureOut">
              <a:rPr lang="ru-RU" smtClean="0"/>
              <a:pPr/>
              <a:t>06.03.2023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97906-06C7-4C33-80F9-F17001852A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50252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4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6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4948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3"/>
            <a:ext cx="7584948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C52B7-D3AF-4F5D-9201-767462F8FE09}" type="datetimeFigureOut">
              <a:rPr lang="ru-RU" smtClean="0"/>
              <a:pPr/>
              <a:t>06.03.2023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97906-06C7-4C33-80F9-F17001852A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70382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C52B7-D3AF-4F5D-9201-767462F8FE09}" type="datetimeFigureOut">
              <a:rPr lang="ru-RU" smtClean="0"/>
              <a:pPr/>
              <a:t>06.03.2023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97906-06C7-4C33-80F9-F17001852A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13305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90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46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414847"/>
            <a:ext cx="1971675" cy="57574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414778"/>
            <a:ext cx="5800725" cy="5757422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C52B7-D3AF-4F5D-9201-767462F8FE09}" type="datetimeFigureOut">
              <a:rPr lang="ru-RU" smtClean="0"/>
              <a:pPr/>
              <a:t>06.03.2023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97906-06C7-4C33-80F9-F17001852A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14230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1940" y="2514601"/>
            <a:ext cx="668654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1940" y="4777440"/>
            <a:ext cx="668654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C52B7-D3AF-4F5D-9201-767462F8FE0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2" y="4323871"/>
            <a:ext cx="1308489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8" y="4529601"/>
            <a:ext cx="584825" cy="365125"/>
          </a:xfrm>
        </p:spPr>
        <p:txBody>
          <a:bodyPr/>
          <a:lstStyle/>
          <a:p>
            <a:fld id="{5B397906-06C7-4C33-80F9-F17001852A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87673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4708" y="624110"/>
            <a:ext cx="6683765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1909" y="2133600"/>
            <a:ext cx="668655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C52B7-D3AF-4F5D-9201-767462F8FE0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714379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97906-06C7-4C33-80F9-F17001852A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05149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40" y="2058750"/>
            <a:ext cx="668654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40" y="3530129"/>
            <a:ext cx="668654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C52B7-D3AF-4F5D-9201-767462F8FE0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3178178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8" y="3244200"/>
            <a:ext cx="584825" cy="365125"/>
          </a:xfrm>
        </p:spPr>
        <p:txBody>
          <a:bodyPr/>
          <a:lstStyle/>
          <a:p>
            <a:fld id="{5B397906-06C7-4C33-80F9-F17001852A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76750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1909" y="2133600"/>
            <a:ext cx="3235398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93060" y="2126222"/>
            <a:ext cx="3235398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C52B7-D3AF-4F5D-9201-767462F8FE0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3141" y="714379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8" y="787785"/>
            <a:ext cx="584825" cy="365125"/>
          </a:xfrm>
        </p:spPr>
        <p:txBody>
          <a:bodyPr/>
          <a:lstStyle/>
          <a:p>
            <a:fld id="{5B397906-06C7-4C33-80F9-F17001852A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21777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4531" y="1972703"/>
            <a:ext cx="299454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1909" y="2548966"/>
            <a:ext cx="3257170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30002" y="1969475"/>
            <a:ext cx="29992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75218" y="2545738"/>
            <a:ext cx="3254006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C52B7-D3AF-4F5D-9201-767462F8FE0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3141" y="714379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8" y="787785"/>
            <a:ext cx="584825" cy="365125"/>
          </a:xfrm>
        </p:spPr>
        <p:txBody>
          <a:bodyPr/>
          <a:lstStyle/>
          <a:p>
            <a:fld id="{5B397906-06C7-4C33-80F9-F17001852A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2568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C52B7-D3AF-4F5D-9201-767462F8FE0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11"/>
          <p:cNvSpPr/>
          <p:nvPr/>
        </p:nvSpPr>
        <p:spPr bwMode="auto">
          <a:xfrm flipV="1">
            <a:off x="-3141" y="714379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97906-06C7-4C33-80F9-F17001852A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93454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C52B7-D3AF-4F5D-9201-767462F8FE0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-3141" y="714379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97906-06C7-4C33-80F9-F17001852A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3843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90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48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C52B7-D3AF-4F5D-9201-767462F8FE09}" type="datetimeFigureOut">
              <a:rPr lang="ru-RU" smtClean="0"/>
              <a:pPr/>
              <a:t>06.03.2023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97906-06C7-4C33-80F9-F17001852A53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77810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40" y="446088"/>
            <a:ext cx="26288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259" y="446149"/>
            <a:ext cx="38862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40" y="1598613"/>
            <a:ext cx="26288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C52B7-D3AF-4F5D-9201-767462F8FE0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714379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97906-06C7-4C33-80F9-F17001852A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41900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4800600"/>
            <a:ext cx="668655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1909" y="634965"/>
            <a:ext cx="668655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367338"/>
            <a:ext cx="668655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C52B7-D3AF-4F5D-9201-767462F8FE0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491178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8" y="4983148"/>
            <a:ext cx="584825" cy="365125"/>
          </a:xfrm>
        </p:spPr>
        <p:txBody>
          <a:bodyPr/>
          <a:lstStyle/>
          <a:p>
            <a:fld id="{5B397906-06C7-4C33-80F9-F17001852A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56600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40" y="609600"/>
            <a:ext cx="668654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40" y="4354046"/>
            <a:ext cx="668654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C52B7-D3AF-4F5D-9201-767462F8FE0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3178178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8" y="3244200"/>
            <a:ext cx="584825" cy="365125"/>
          </a:xfrm>
        </p:spPr>
        <p:txBody>
          <a:bodyPr/>
          <a:lstStyle/>
          <a:p>
            <a:fld id="{5B397906-06C7-4C33-80F9-F17001852A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798366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7492" y="609600"/>
            <a:ext cx="6295445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56260" y="3505200"/>
            <a:ext cx="5652416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40" y="4354046"/>
            <a:ext cx="668654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C52B7-D3AF-4F5D-9201-767462F8FE0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3141" y="3178178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8" y="3244200"/>
            <a:ext cx="584825" cy="365125"/>
          </a:xfrm>
        </p:spPr>
        <p:txBody>
          <a:bodyPr/>
          <a:lstStyle/>
          <a:p>
            <a:fld id="{5B397906-06C7-4C33-80F9-F17001852A5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850739" y="648005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336139" y="290530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581404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2438403"/>
            <a:ext cx="668655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181600"/>
            <a:ext cx="668655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C52B7-D3AF-4F5D-9201-767462F8FE0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491178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8" y="4983148"/>
            <a:ext cx="584825" cy="365125"/>
          </a:xfrm>
        </p:spPr>
        <p:txBody>
          <a:bodyPr/>
          <a:lstStyle/>
          <a:p>
            <a:fld id="{5B397906-06C7-4C33-80F9-F17001852A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301077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137492" y="609600"/>
            <a:ext cx="6295445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4343400"/>
            <a:ext cx="668655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181600"/>
            <a:ext cx="668655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C52B7-D3AF-4F5D-9201-767462F8FE0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3141" y="491178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8" y="4983148"/>
            <a:ext cx="584825" cy="365125"/>
          </a:xfrm>
        </p:spPr>
        <p:txBody>
          <a:bodyPr/>
          <a:lstStyle/>
          <a:p>
            <a:fld id="{5B397906-06C7-4C33-80F9-F17001852A5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1850739" y="648005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336139" y="290530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9890342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40" y="627407"/>
            <a:ext cx="668654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4343400"/>
            <a:ext cx="668655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181600"/>
            <a:ext cx="668655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C52B7-D3AF-4F5D-9201-767462F8FE0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491178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8" y="4983148"/>
            <a:ext cx="584825" cy="365125"/>
          </a:xfrm>
        </p:spPr>
        <p:txBody>
          <a:bodyPr/>
          <a:lstStyle/>
          <a:p>
            <a:fld id="{5B397906-06C7-4C33-80F9-F17001852A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223184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C52B7-D3AF-4F5D-9201-767462F8FE0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714379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97906-06C7-4C33-80F9-F17001852A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31426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1139" y="627466"/>
            <a:ext cx="16557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1909" y="627466"/>
            <a:ext cx="485775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C52B7-D3AF-4F5D-9201-767462F8FE0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714379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97906-06C7-4C33-80F9-F17001852A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798630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90" y="6400800"/>
            <a:ext cx="9141619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27" y="6334316"/>
            <a:ext cx="9141619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C52B7-D3AF-4F5D-9201-767462F8FE09}" type="datetimeFigureOut">
              <a:rPr lang="ru-RU" smtClean="0"/>
              <a:pPr/>
              <a:t>06.03.2023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97906-06C7-4C33-80F9-F17001852A53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5929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7"/>
            <a:ext cx="75438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59" y="1845734"/>
            <a:ext cx="370332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C52B7-D3AF-4F5D-9201-767462F8FE09}" type="datetimeFigureOut">
              <a:rPr lang="ru-RU" smtClean="0"/>
              <a:pPr/>
              <a:t>06.03.2023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97906-06C7-4C33-80F9-F17001852A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310239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C52B7-D3AF-4F5D-9201-767462F8FE09}" type="datetimeFigureOut">
              <a:rPr lang="ru-RU" smtClean="0"/>
              <a:pPr/>
              <a:t>06.03.2023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97906-06C7-4C33-80F9-F17001852A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94745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90" y="6400800"/>
            <a:ext cx="9141619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27" y="6334316"/>
            <a:ext cx="9141619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C52B7-D3AF-4F5D-9201-767462F8FE09}" type="datetimeFigureOut">
              <a:rPr lang="ru-RU" smtClean="0"/>
              <a:pPr/>
              <a:t>06.03.2023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97906-06C7-4C33-80F9-F17001852A53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253585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7"/>
            <a:ext cx="75438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59" y="1845734"/>
            <a:ext cx="370332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C52B7-D3AF-4F5D-9201-767462F8FE09}" type="datetimeFigureOut">
              <a:rPr lang="ru-RU" smtClean="0"/>
              <a:pPr/>
              <a:t>06.03.2023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97906-06C7-4C33-80F9-F17001852A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234573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7"/>
            <a:ext cx="75438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C52B7-D3AF-4F5D-9201-767462F8FE09}" type="datetimeFigureOut">
              <a:rPr lang="ru-RU" smtClean="0"/>
              <a:pPr/>
              <a:t>06.03.2023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97906-06C7-4C33-80F9-F17001852A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95510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C52B7-D3AF-4F5D-9201-767462F8FE09}" type="datetimeFigureOut">
              <a:rPr lang="ru-RU" smtClean="0"/>
              <a:pPr/>
              <a:t>06.03.2023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97906-06C7-4C33-80F9-F17001852A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513017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90" y="6400800"/>
            <a:ext cx="9141619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27" y="6334316"/>
            <a:ext cx="9141619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C52B7-D3AF-4F5D-9201-767462F8FE09}" type="datetimeFigureOut">
              <a:rPr lang="ru-RU" smtClean="0"/>
              <a:pPr/>
              <a:t>06.03.2023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97906-06C7-4C33-80F9-F17001852A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276901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" y="0"/>
            <a:ext cx="3038093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49" y="645981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40DC52B7-D3AF-4F5D-9201-767462F8FE09}" type="datetimeFigureOut">
              <a:rPr lang="ru-RU" smtClean="0"/>
              <a:pPr/>
              <a:t>06.03.2023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81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51494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B397906-06C7-4C33-80F9-F17001852A53}" type="slidenum">
              <a:rPr lang="ru-RU" smtClean="0">
                <a:solidFill>
                  <a:srgbClr val="514949"/>
                </a:solidFill>
              </a:rPr>
              <a:pPr/>
              <a:t>‹#›</a:t>
            </a:fld>
            <a:endParaRPr lang="ru-RU">
              <a:solidFill>
                <a:srgbClr val="5149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4453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" y="4953000"/>
            <a:ext cx="9141619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27" y="4915076"/>
            <a:ext cx="9141619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7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4948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C52B7-D3AF-4F5D-9201-767462F8FE09}" type="datetimeFigureOut">
              <a:rPr lang="ru-RU" smtClean="0"/>
              <a:pPr/>
              <a:t>06.03.2023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97906-06C7-4C33-80F9-F17001852A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393162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C52B7-D3AF-4F5D-9201-767462F8FE09}" type="datetimeFigureOut">
              <a:rPr lang="ru-RU" smtClean="0"/>
              <a:pPr/>
              <a:t>06.03.2023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97906-06C7-4C33-80F9-F17001852A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619098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90" y="6400800"/>
            <a:ext cx="9141619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27" y="6334316"/>
            <a:ext cx="9141619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412302"/>
            <a:ext cx="1971675" cy="575989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C52B7-D3AF-4F5D-9201-767462F8FE09}" type="datetimeFigureOut">
              <a:rPr lang="ru-RU" smtClean="0"/>
              <a:pPr/>
              <a:t>06.03.2023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97906-06C7-4C33-80F9-F17001852A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2317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7"/>
            <a:ext cx="75438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C52B7-D3AF-4F5D-9201-767462F8FE09}" type="datetimeFigureOut">
              <a:rPr lang="ru-RU" smtClean="0"/>
              <a:pPr/>
              <a:t>06.03.2023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97906-06C7-4C33-80F9-F17001852A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168594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C52B7-D3AF-4F5D-9201-767462F8FE09}" type="datetimeFigureOut">
              <a:rPr lang="ru-RU" smtClean="0"/>
              <a:pPr/>
              <a:t>06.03.2023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97906-06C7-4C33-80F9-F17001852A5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C52B7-D3AF-4F5D-9201-767462F8FE09}" type="datetimeFigureOut">
              <a:rPr lang="ru-RU" smtClean="0"/>
              <a:pPr/>
              <a:t>06.03.2023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97906-06C7-4C33-80F9-F17001852A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C52B7-D3AF-4F5D-9201-767462F8FE09}" type="datetimeFigureOut">
              <a:rPr lang="ru-RU" smtClean="0"/>
              <a:pPr/>
              <a:t>06.03.2023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97906-06C7-4C33-80F9-F17001852A5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C52B7-D3AF-4F5D-9201-767462F8FE09}" type="datetimeFigureOut">
              <a:rPr lang="ru-RU" smtClean="0"/>
              <a:pPr/>
              <a:t>06.03.2023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97906-06C7-4C33-80F9-F17001852A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C52B7-D3AF-4F5D-9201-767462F8FE09}" type="datetimeFigureOut">
              <a:rPr lang="ru-RU" smtClean="0"/>
              <a:pPr/>
              <a:t>06.03.2023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97906-06C7-4C33-80F9-F17001852A53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C52B7-D3AF-4F5D-9201-767462F8FE09}" type="datetimeFigureOut">
              <a:rPr lang="ru-RU" smtClean="0"/>
              <a:pPr/>
              <a:t>06.03.2023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97906-06C7-4C33-80F9-F17001852A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C52B7-D3AF-4F5D-9201-767462F8FE09}" type="datetimeFigureOut">
              <a:rPr lang="ru-RU" smtClean="0"/>
              <a:pPr/>
              <a:t>06.03.2023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97906-06C7-4C33-80F9-F17001852A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C52B7-D3AF-4F5D-9201-767462F8FE09}" type="datetimeFigureOut">
              <a:rPr lang="ru-RU" smtClean="0"/>
              <a:pPr/>
              <a:t>06.03.2023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63705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97906-06C7-4C33-80F9-F17001852A53}" type="slidenum">
              <a:rPr lang="ru-RU" smtClean="0">
                <a:solidFill>
                  <a:srgbClr val="637052"/>
                </a:solidFill>
              </a:rPr>
              <a:pPr/>
              <a:t>‹#›</a:t>
            </a:fld>
            <a:endParaRPr lang="ru-RU">
              <a:solidFill>
                <a:srgbClr val="637052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C52B7-D3AF-4F5D-9201-767462F8FE09}" type="datetimeFigureOut">
              <a:rPr lang="ru-RU" smtClean="0"/>
              <a:pPr/>
              <a:t>06.03.2023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97906-06C7-4C33-80F9-F17001852A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C52B7-D3AF-4F5D-9201-767462F8FE09}" type="datetimeFigureOut">
              <a:rPr lang="ru-RU" smtClean="0"/>
              <a:pPr/>
              <a:t>06.03.2023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97906-06C7-4C33-80F9-F17001852A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C52B7-D3AF-4F5D-9201-767462F8FE09}" type="datetimeFigureOut">
              <a:rPr lang="ru-RU" smtClean="0"/>
              <a:pPr/>
              <a:t>06.03.2023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97906-06C7-4C33-80F9-F17001852A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466634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C52B7-D3AF-4F5D-9201-767462F8FE09}" type="datetimeFigureOut">
              <a:rPr lang="ru-RU" smtClean="0"/>
              <a:pPr/>
              <a:t>06.03.2023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97906-06C7-4C33-80F9-F17001852A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90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48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C52B7-D3AF-4F5D-9201-767462F8FE09}" type="datetimeFigureOut">
              <a:rPr lang="ru-RU" smtClean="0"/>
              <a:pPr/>
              <a:t>06.03.2023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97906-06C7-4C33-80F9-F17001852A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4628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9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70" y="6459858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40DC52B7-D3AF-4F5D-9201-767462F8FE09}" type="datetimeFigureOut">
              <a:rPr lang="ru-RU" smtClean="0"/>
              <a:pPr/>
              <a:t>06.03.2023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858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455F5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B397906-06C7-4C33-80F9-F17001852A53}" type="slidenum">
              <a:rPr lang="ru-RU" smtClean="0">
                <a:solidFill>
                  <a:srgbClr val="455F51"/>
                </a:solidFill>
              </a:rPr>
              <a:pPr/>
              <a:t>‹#›</a:t>
            </a:fld>
            <a:endParaRPr lang="ru-RU">
              <a:solidFill>
                <a:srgbClr val="455F5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967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8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4948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C52B7-D3AF-4F5D-9201-767462F8FE09}" type="datetimeFigureOut">
              <a:rPr lang="ru-RU" smtClean="0"/>
              <a:pPr/>
              <a:t>06.03.2023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97906-06C7-4C33-80F9-F17001852A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2756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4" y="6334316"/>
            <a:ext cx="9143989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7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5734"/>
            <a:ext cx="75438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97" y="6459858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0DC52B7-D3AF-4F5D-9201-767462F8FE09}" type="datetimeFigureOut">
              <a:rPr lang="ru-RU" smtClean="0"/>
              <a:pPr/>
              <a:t>06.03.2023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40" y="6459858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80" y="6459858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5B397906-06C7-4C33-80F9-F17001852A53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6235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4" y="6334316"/>
            <a:ext cx="9144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7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5734"/>
            <a:ext cx="75438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95" y="6459854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0DC52B7-D3AF-4F5D-9201-767462F8FE09}" type="datetimeFigureOut">
              <a:rPr lang="ru-RU" smtClean="0"/>
              <a:pPr/>
              <a:t>06.03.2023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40" y="6459854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78" y="6459854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5B397906-06C7-4C33-80F9-F17001852A53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0554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2" y="228600"/>
            <a:ext cx="2138637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0416" y="-786"/>
            <a:ext cx="1767506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3716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4708" y="624110"/>
            <a:ext cx="6683765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09" y="2133600"/>
            <a:ext cx="668655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1210" y="6130437"/>
            <a:ext cx="859712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DC52B7-D3AF-4F5D-9201-767462F8FE0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1940" y="6135869"/>
            <a:ext cx="571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398868" y="787785"/>
            <a:ext cx="584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5B397906-06C7-4C33-80F9-F17001852A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5798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9144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27" y="6334316"/>
            <a:ext cx="9143989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7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5734"/>
            <a:ext cx="75438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76" y="645981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0DC52B7-D3AF-4F5D-9201-767462F8FE09}" type="datetimeFigureOut">
              <a:rPr lang="ru-RU" smtClean="0"/>
              <a:pPr/>
              <a:t>06.03.2023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40" y="645981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59" y="645981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5B397906-06C7-4C33-80F9-F17001852A53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1721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40DC52B7-D3AF-4F5D-9201-767462F8FE09}" type="datetimeFigureOut">
              <a:rPr lang="ru-RU" smtClean="0"/>
              <a:pPr/>
              <a:t>06.03.2023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5B397906-06C7-4C33-80F9-F17001852A5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google.com/url?sa=i&amp;url=https://directory.ifoam.bio/affiliates/588-szkola-glowna-gospodarstwa-wiejskiego-w-warszawie&amp;psig=AOvVaw2O6a9mpFpsnIkS6BeD-UO5&amp;ust=1589370543165000&amp;source=images&amp;cd=vfe&amp;ved=0CAIQjRxqFwoTCNC6krGTrukCFQAAAAAdAAAAABAI" TargetMode="External"/><Relationship Id="rId1" Type="http://schemas.openxmlformats.org/officeDocument/2006/relationships/slideLayout" Target="../slideLayouts/slideLayout56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google.com/url?sa=i&amp;url=https://directory.ifoam.bio/affiliates/588-szkola-glowna-gospodarstwa-wiejskiego-w-warszawie&amp;psig=AOvVaw2O6a9mpFpsnIkS6BeD-UO5&amp;ust=1589370543165000&amp;source=images&amp;cd=vfe&amp;ved=0CAIQjRxqFwoTCNC6krGTrukCFQAAAAAdAAAAABAI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url=https://directory.ifoam.bio/affiliates/588-szkola-glowna-gospodarstwa-wiejskiego-w-warszawie&amp;psig=AOvVaw2O6a9mpFpsnIkS6BeD-UO5&amp;ust=1589370543165000&amp;source=images&amp;cd=vfe&amp;ved=0CAIQjRxqFwoTCNC6krGTrukCFQAAAAAdAAAAABAI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hyperlink" Target="https://www.google.com/url?sa=i&amp;url=https://directory.ifoam.bio/affiliates/588-szkola-glowna-gospodarstwa-wiejskiego-w-warszawie&amp;psig=AOvVaw2O6a9mpFpsnIkS6BeD-UO5&amp;ust=1589370543165000&amp;source=images&amp;cd=vfe&amp;ved=0CAIQjRxqFwoTCNC6krGTrukCFQAAAAAdAAAAABAI" TargetMode="External"/><Relationship Id="rId7" Type="http://schemas.openxmlformats.org/officeDocument/2006/relationships/diagramLayout" Target="../diagrams/layout1.xml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.xml"/><Relationship Id="rId6" Type="http://schemas.openxmlformats.org/officeDocument/2006/relationships/diagramData" Target="../diagrams/data1.xml"/><Relationship Id="rId5" Type="http://schemas.openxmlformats.org/officeDocument/2006/relationships/image" Target="../media/image5.png"/><Relationship Id="rId10" Type="http://schemas.microsoft.com/office/2007/relationships/diagramDrawing" Target="../diagrams/drawing1.xml"/><Relationship Id="rId4" Type="http://schemas.openxmlformats.org/officeDocument/2006/relationships/image" Target="../media/image3.png"/><Relationship Id="rId9" Type="http://schemas.openxmlformats.org/officeDocument/2006/relationships/diagramColors" Target="../diagrams/colors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url=https://directory.ifoam.bio/affiliates/588-szkola-glowna-gospodarstwa-wiejskiego-w-warszawie&amp;psig=AOvVaw2O6a9mpFpsnIkS6BeD-UO5&amp;ust=1589370543165000&amp;source=images&amp;cd=vfe&amp;ved=0CAIQjRxqFwoTCNC6krGTrukCFQAAAAAdAAAAABAI" TargetMode="External"/><Relationship Id="rId2" Type="http://schemas.openxmlformats.org/officeDocument/2006/relationships/slideLayout" Target="../slideLayouts/slideLayout29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google.com/url?sa=i&amp;url=https://directory.ifoam.bio/affiliates/588-szkola-glowna-gospodarstwa-wiejskiego-w-warszawie&amp;psig=AOvVaw2O6a9mpFpsnIkS6BeD-UO5&amp;ust=1589370543165000&amp;source=images&amp;cd=vfe&amp;ved=0CAIQjRxqFwoTCNC6krGTrukCFQAAAAAdAAAAABAI" TargetMode="External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Szkoła Główna Gospodarstwa Wiejskiego w Warszawie | Directory of ...">
            <a:hlinkClick r:id="rId2" tgtFrame="&quot;_blank&quot;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636" y="79"/>
            <a:ext cx="587521" cy="79019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Prostokąt 4"/>
          <p:cNvSpPr/>
          <p:nvPr/>
        </p:nvSpPr>
        <p:spPr>
          <a:xfrm>
            <a:off x="2009879" y="238851"/>
            <a:ext cx="2538282" cy="4816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pl-PL" sz="1100" dirty="0">
                <a:solidFill>
                  <a:srgbClr val="000000"/>
                </a:solidFill>
                <a:latin typeface="Times New Roman"/>
                <a:ea typeface="Calibri"/>
              </a:rPr>
              <a:t>Szkoła Główna Gospodarstwa Wiejskiego</a:t>
            </a:r>
            <a:r>
              <a:rPr lang="ru-RU" sz="11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pl-PL" sz="1100" dirty="0">
                <a:solidFill>
                  <a:srgbClr val="000000"/>
                </a:solidFill>
                <a:latin typeface="Times New Roman"/>
                <a:ea typeface="Calibri"/>
              </a:rPr>
              <a:t>w Warszawie</a:t>
            </a:r>
            <a:endParaRPr lang="en-AU" sz="1100" dirty="0">
              <a:solidFill>
                <a:srgbClr val="000000"/>
              </a:solidFill>
              <a:latin typeface="Times New Roman"/>
              <a:ea typeface="Calibri"/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4754141" y="4797152"/>
            <a:ext cx="428076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Орындаған</a:t>
            </a:r>
            <a:r>
              <a:rPr lang="ru-RU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Сәбитқызы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Әсем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Факультет</a:t>
            </a:r>
            <a:r>
              <a:rPr lang="ru-RU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Физика, математика 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цифрлық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технологиялар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институты</a:t>
            </a:r>
          </a:p>
          <a:p>
            <a:r>
              <a:rPr lang="ru-RU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Курс:</a:t>
            </a:r>
            <a:r>
              <a:rPr lang="en-US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3994719" y="6381328"/>
            <a:ext cx="140583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1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Алматы 202</a:t>
            </a: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AU" sz="1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Prostokąt 10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l-PL" sz="1200" dirty="0">
                <a:solidFill>
                  <a:srgbClr val="000000"/>
                </a:solidFill>
                <a:latin typeface="Times New Roman"/>
                <a:ea typeface="Calibri"/>
              </a:rPr>
              <a:t>                        </a:t>
            </a:r>
          </a:p>
          <a:p>
            <a:r>
              <a:rPr lang="pl-PL" sz="1200" dirty="0">
                <a:solidFill>
                  <a:srgbClr val="000000"/>
                </a:solidFill>
                <a:latin typeface="Times New Roman"/>
              </a:rPr>
              <a:t>                        </a:t>
            </a:r>
            <a:r>
              <a:rPr lang="kk-KZ" sz="1200" dirty="0">
                <a:solidFill>
                  <a:srgbClr val="000000"/>
                </a:solidFill>
                <a:latin typeface="Times New Roman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kk-KZ" sz="1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</a:t>
            </a:r>
            <a:r>
              <a:rPr lang="kk-KZ" sz="16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Қазақ Ұлттық қыздар педагогикалық университеті</a:t>
            </a:r>
          </a:p>
          <a:p>
            <a:r>
              <a:rPr lang="ru-RU" sz="16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Казахский Национальный женский педагогический университет</a:t>
            </a:r>
          </a:p>
          <a:p>
            <a:endParaRPr lang="pl-PL" sz="1200" dirty="0">
              <a:solidFill>
                <a:srgbClr val="000000"/>
              </a:solidFill>
              <a:latin typeface="Times New Roman"/>
            </a:endParaRPr>
          </a:p>
          <a:p>
            <a:r>
              <a:rPr lang="pl-PL" sz="1200" dirty="0">
                <a:solidFill>
                  <a:srgbClr val="000000"/>
                </a:solidFill>
                <a:latin typeface="Times New Roman"/>
              </a:rPr>
              <a:t>                          </a:t>
            </a:r>
            <a:r>
              <a:rPr lang="ru-RU" sz="1200" dirty="0">
                <a:solidFill>
                  <a:srgbClr val="000000"/>
                </a:solidFill>
                <a:latin typeface="Times New Roman"/>
              </a:rPr>
              <a:t>          </a:t>
            </a:r>
            <a:endParaRPr lang="en-AU" sz="1200" dirty="0">
              <a:solidFill>
                <a:srgbClr val="00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ctr"/>
            <a:endParaRPr lang="en-AU" dirty="0">
              <a:solidFill>
                <a:srgbClr val="0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-23839" y="2075364"/>
            <a:ext cx="914399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err="1" smtClean="0">
                <a:ln w="12700">
                  <a:solidFill>
                    <a:srgbClr val="865640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865640"/>
                  </a:fgClr>
                  <a:bgClr>
                    <a:srgbClr val="865640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865640">
                      <a:lumMod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Ы.Алтынсариннің</a:t>
            </a:r>
            <a:r>
              <a:rPr lang="ru-RU" sz="4800" b="1" dirty="0" smtClean="0">
                <a:ln w="12700">
                  <a:solidFill>
                    <a:srgbClr val="865640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865640"/>
                  </a:fgClr>
                  <a:bgClr>
                    <a:srgbClr val="865640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865640">
                      <a:lumMod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dirty="0" err="1">
                <a:ln w="12700">
                  <a:solidFill>
                    <a:srgbClr val="865640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865640"/>
                  </a:fgClr>
                  <a:bgClr>
                    <a:srgbClr val="865640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865640">
                      <a:lumMod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педагогикалық</a:t>
            </a:r>
            <a:r>
              <a:rPr lang="ru-RU" sz="4800" b="1" dirty="0">
                <a:ln w="12700">
                  <a:solidFill>
                    <a:srgbClr val="865640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865640"/>
                  </a:fgClr>
                  <a:bgClr>
                    <a:srgbClr val="865640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865640">
                      <a:lumMod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dirty="0" err="1">
                <a:ln w="12700">
                  <a:solidFill>
                    <a:srgbClr val="865640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865640"/>
                  </a:fgClr>
                  <a:bgClr>
                    <a:srgbClr val="865640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865640">
                      <a:lumMod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қызметі</a:t>
            </a:r>
            <a:endParaRPr lang="ru-RU" sz="4800" b="1" dirty="0">
              <a:ln w="12700">
                <a:solidFill>
                  <a:srgbClr val="865640">
                    <a:lumMod val="50000"/>
                  </a:srgbClr>
                </a:solidFill>
                <a:prstDash val="solid"/>
              </a:ln>
              <a:pattFill prst="narHorz">
                <a:fgClr>
                  <a:srgbClr val="865640"/>
                </a:fgClr>
                <a:bgClr>
                  <a:srgbClr val="865640">
                    <a:lumMod val="40000"/>
                    <a:lumOff val="60000"/>
                  </a:srgbClr>
                </a:bgClr>
              </a:pattFill>
              <a:effectLst>
                <a:innerShdw blurRad="177800">
                  <a:srgbClr val="865640">
                    <a:lumMod val="50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65" y="-3646"/>
            <a:ext cx="762000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5418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Szkoła Główna Gospodarstwa Wiejskiego w Warszawie | Directory of ...">
            <a:hlinkClick r:id="rId2" tgtFrame="&quot;_blank&quot;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636" y="77"/>
            <a:ext cx="587521" cy="79019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Prostokąt 4"/>
          <p:cNvSpPr/>
          <p:nvPr/>
        </p:nvSpPr>
        <p:spPr>
          <a:xfrm>
            <a:off x="2009879" y="238851"/>
            <a:ext cx="2538282" cy="4816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pl-PL" sz="1100" dirty="0">
                <a:solidFill>
                  <a:srgbClr val="000000"/>
                </a:solidFill>
                <a:latin typeface="Times New Roman"/>
                <a:ea typeface="Calibri"/>
              </a:rPr>
              <a:t>Szkoła Główna Gospodarstwa Wiejskiego</a:t>
            </a:r>
            <a:r>
              <a:rPr lang="ru-RU" sz="11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pl-PL" sz="1100" dirty="0">
                <a:solidFill>
                  <a:srgbClr val="000000"/>
                </a:solidFill>
                <a:latin typeface="Times New Roman"/>
                <a:ea typeface="Calibri"/>
              </a:rPr>
              <a:t>w Warszawie</a:t>
            </a:r>
            <a:endParaRPr lang="en-AU" sz="1100" dirty="0">
              <a:solidFill>
                <a:srgbClr val="000000"/>
              </a:solidFill>
              <a:latin typeface="Times New Roman"/>
              <a:ea typeface="Calibri"/>
            </a:endParaRPr>
          </a:p>
        </p:txBody>
      </p:sp>
      <p:sp>
        <p:nvSpPr>
          <p:cNvPr id="11" name="Prostokąt 10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l-PL" sz="1200" dirty="0">
                <a:solidFill>
                  <a:srgbClr val="000000"/>
                </a:solidFill>
                <a:latin typeface="Times New Roman"/>
                <a:ea typeface="Calibri"/>
              </a:rPr>
              <a:t>                        </a:t>
            </a:r>
          </a:p>
          <a:p>
            <a:r>
              <a:rPr lang="pl-PL" sz="1200" dirty="0">
                <a:solidFill>
                  <a:srgbClr val="000000"/>
                </a:solidFill>
                <a:latin typeface="Times New Roman"/>
              </a:rPr>
              <a:t>                        </a:t>
            </a:r>
            <a:r>
              <a:rPr lang="kk-KZ" sz="1200" dirty="0">
                <a:solidFill>
                  <a:srgbClr val="000000"/>
                </a:solidFill>
                <a:latin typeface="Times New Roman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kk-KZ" sz="1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</a:t>
            </a:r>
            <a:r>
              <a:rPr lang="kk-KZ" sz="16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Қазақ Ұлттық қыздар педагогикалық университеті</a:t>
            </a:r>
          </a:p>
          <a:p>
            <a:r>
              <a:rPr lang="ru-RU" sz="16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Казахский Национальный женский педагогический университет</a:t>
            </a:r>
          </a:p>
          <a:p>
            <a:endParaRPr lang="pl-PL" sz="1200" dirty="0">
              <a:solidFill>
                <a:srgbClr val="000000"/>
              </a:solidFill>
              <a:latin typeface="Times New Roman"/>
            </a:endParaRPr>
          </a:p>
          <a:p>
            <a:r>
              <a:rPr lang="pl-PL" sz="1200" dirty="0">
                <a:solidFill>
                  <a:srgbClr val="000000"/>
                </a:solidFill>
                <a:latin typeface="Times New Roman"/>
              </a:rPr>
              <a:t>                          </a:t>
            </a:r>
            <a:r>
              <a:rPr lang="ru-RU" sz="1200" dirty="0">
                <a:solidFill>
                  <a:srgbClr val="000000"/>
                </a:solidFill>
                <a:latin typeface="Times New Roman"/>
              </a:rPr>
              <a:t>          </a:t>
            </a:r>
            <a:endParaRPr lang="en-AU" sz="1200" dirty="0">
              <a:solidFill>
                <a:srgbClr val="00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ctr"/>
            <a:endParaRPr lang="en-AU" dirty="0">
              <a:solidFill>
                <a:prstClr val="black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505" t="48"/>
          <a:stretch/>
        </p:blipFill>
        <p:spPr>
          <a:xfrm>
            <a:off x="66807" y="-1497"/>
            <a:ext cx="777479" cy="766201"/>
          </a:xfrm>
          <a:prstGeom prst="ellipse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394567" y="1119202"/>
            <a:ext cx="3617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kk-KZ" sz="5400" b="1" cap="all" dirty="0">
                <a:ln w="0"/>
                <a:gradFill flip="none">
                  <a:gsLst>
                    <a:gs pos="0">
                      <a:srgbClr val="99CB38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99CB38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99CB38">
                        <a:shade val="65000"/>
                        <a:satMod val="130000"/>
                      </a:srgbClr>
                    </a:gs>
                    <a:gs pos="92000">
                      <a:srgbClr val="99CB38">
                        <a:shade val="50000"/>
                        <a:satMod val="120000"/>
                      </a:srgbClr>
                    </a:gs>
                    <a:gs pos="100000">
                      <a:srgbClr val="99CB38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Жоспар</a:t>
            </a:r>
            <a:r>
              <a:rPr lang="ru-RU" sz="5400" b="1" cap="all" dirty="0">
                <a:ln w="0"/>
                <a:gradFill flip="none">
                  <a:gsLst>
                    <a:gs pos="0">
                      <a:srgbClr val="99CB38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99CB38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99CB38">
                        <a:shade val="65000"/>
                        <a:satMod val="130000"/>
                      </a:srgbClr>
                    </a:gs>
                    <a:gs pos="92000">
                      <a:srgbClr val="99CB38">
                        <a:shade val="50000"/>
                        <a:satMod val="120000"/>
                      </a:srgbClr>
                    </a:gs>
                    <a:gs pos="100000">
                      <a:srgbClr val="99CB38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68297" y="2460249"/>
            <a:ext cx="42256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2400" b="1" dirty="0" err="1" smtClean="0">
                <a:solidFill>
                  <a:srgbClr val="99CB38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Даланың</a:t>
            </a:r>
            <a:r>
              <a:rPr lang="ru-RU" sz="2400" b="1" dirty="0" smtClean="0">
                <a:solidFill>
                  <a:srgbClr val="99CB38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дара </a:t>
            </a:r>
            <a:r>
              <a:rPr lang="ru-RU" sz="2400" b="1" dirty="0" err="1" smtClean="0">
                <a:solidFill>
                  <a:srgbClr val="99CB38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ұстазы</a:t>
            </a:r>
            <a:endParaRPr lang="ru-RU" sz="2400" b="1" dirty="0" smtClean="0">
              <a:solidFill>
                <a:srgbClr val="99CB38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2400" b="1" dirty="0" err="1" smtClean="0">
                <a:solidFill>
                  <a:srgbClr val="99CB38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Тәрбиелік</a:t>
            </a:r>
            <a:r>
              <a:rPr lang="ru-RU" sz="2400" b="1" dirty="0" smtClean="0">
                <a:solidFill>
                  <a:srgbClr val="99CB38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99CB38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жүйесі</a:t>
            </a:r>
            <a:endParaRPr lang="ru-RU" sz="2400" b="1" dirty="0" smtClean="0">
              <a:solidFill>
                <a:srgbClr val="99CB38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2400" b="1" dirty="0">
                <a:solidFill>
                  <a:srgbClr val="99CB38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Ы. </a:t>
            </a:r>
            <a:r>
              <a:rPr lang="ru-RU" sz="2400" b="1" dirty="0" err="1">
                <a:solidFill>
                  <a:srgbClr val="99CB38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Алтынсариннің</a:t>
            </a:r>
            <a:r>
              <a:rPr lang="ru-RU" sz="2400" b="1" dirty="0">
                <a:solidFill>
                  <a:srgbClr val="99CB38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99CB38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әдеби</a:t>
            </a:r>
            <a:r>
              <a:rPr lang="ru-RU" sz="2400" b="1" dirty="0">
                <a:solidFill>
                  <a:srgbClr val="99CB38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99CB38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мұрасы</a:t>
            </a:r>
            <a:r>
              <a:rPr lang="ru-RU" sz="2400" b="1" dirty="0">
                <a:solidFill>
                  <a:srgbClr val="99CB38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b="1" dirty="0" smtClean="0">
              <a:solidFill>
                <a:srgbClr val="99CB38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kk-KZ" sz="2400" b="1" dirty="0" smtClean="0">
                <a:solidFill>
                  <a:srgbClr val="99CB38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Пайдаланылған әдебиеттер</a:t>
            </a:r>
            <a:endParaRPr lang="kk-KZ" sz="2400" b="1" dirty="0">
              <a:solidFill>
                <a:srgbClr val="99CB38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Человек, план ПНГ на Прозрачном Фоне • Скачать PNG Человек, план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916832"/>
            <a:ext cx="3352569" cy="3395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7728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Szkoła Główna Gospodarstwa Wiejskiego w Warszawie | Directory of ...">
            <a:hlinkClick r:id="rId3" tgtFrame="&quot;_blank&quot;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636" y="5"/>
            <a:ext cx="587521" cy="79019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Prostokąt 4"/>
          <p:cNvSpPr/>
          <p:nvPr/>
        </p:nvSpPr>
        <p:spPr>
          <a:xfrm>
            <a:off x="2009879" y="238851"/>
            <a:ext cx="2538282" cy="4816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pl-PL" sz="1100" dirty="0">
                <a:solidFill>
                  <a:srgbClr val="000000"/>
                </a:solidFill>
                <a:latin typeface="Times New Roman"/>
                <a:ea typeface="Calibri"/>
              </a:rPr>
              <a:t>Szkoła Główna Gospodarstwa Wiejskiego</a:t>
            </a:r>
            <a:r>
              <a:rPr lang="ru-RU" sz="11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pl-PL" sz="1100" dirty="0">
                <a:solidFill>
                  <a:srgbClr val="000000"/>
                </a:solidFill>
                <a:latin typeface="Times New Roman"/>
                <a:ea typeface="Calibri"/>
              </a:rPr>
              <a:t>w Warszawie</a:t>
            </a:r>
            <a:endParaRPr lang="en-AU" sz="1100" dirty="0">
              <a:solidFill>
                <a:srgbClr val="000000"/>
              </a:solidFill>
              <a:latin typeface="Times New Roman"/>
              <a:ea typeface="Calibri"/>
            </a:endParaRPr>
          </a:p>
        </p:txBody>
      </p:sp>
      <p:sp>
        <p:nvSpPr>
          <p:cNvPr id="11" name="Prostokąt 10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l-PL" sz="1200" dirty="0">
                <a:solidFill>
                  <a:srgbClr val="000000"/>
                </a:solidFill>
                <a:latin typeface="Times New Roman"/>
                <a:ea typeface="Calibri"/>
              </a:rPr>
              <a:t>                        </a:t>
            </a:r>
          </a:p>
          <a:p>
            <a:r>
              <a:rPr lang="pl-PL" sz="1200" dirty="0">
                <a:solidFill>
                  <a:srgbClr val="000000"/>
                </a:solidFill>
                <a:latin typeface="Times New Roman"/>
              </a:rPr>
              <a:t>                        </a:t>
            </a:r>
            <a:r>
              <a:rPr lang="kk-KZ" sz="1200" dirty="0">
                <a:solidFill>
                  <a:srgbClr val="000000"/>
                </a:solidFill>
                <a:latin typeface="Times New Roman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kk-KZ" sz="1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</a:t>
            </a:r>
            <a:r>
              <a:rPr lang="kk-KZ" sz="16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Қазақ Ұлттық қыздар педагогикалық университеті</a:t>
            </a:r>
          </a:p>
          <a:p>
            <a:r>
              <a:rPr lang="ru-RU" sz="16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Казахский Национальный женский педагогический университет</a:t>
            </a:r>
          </a:p>
          <a:p>
            <a:endParaRPr lang="pl-PL" sz="1200" dirty="0">
              <a:solidFill>
                <a:srgbClr val="000000"/>
              </a:solidFill>
              <a:latin typeface="Times New Roman"/>
            </a:endParaRPr>
          </a:p>
          <a:p>
            <a:r>
              <a:rPr lang="pl-PL" sz="1200" dirty="0">
                <a:solidFill>
                  <a:srgbClr val="000000"/>
                </a:solidFill>
                <a:latin typeface="Times New Roman"/>
              </a:rPr>
              <a:t>                          </a:t>
            </a:r>
            <a:r>
              <a:rPr lang="ru-RU" sz="1200" dirty="0">
                <a:solidFill>
                  <a:srgbClr val="000000"/>
                </a:solidFill>
                <a:latin typeface="Times New Roman"/>
              </a:rPr>
              <a:t>          </a:t>
            </a:r>
            <a:endParaRPr lang="en-AU" sz="1200" dirty="0">
              <a:solidFill>
                <a:srgbClr val="00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ctr"/>
            <a:endParaRPr lang="en-AU" dirty="0">
              <a:solidFill>
                <a:prstClr val="black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505" t="48"/>
          <a:stretch/>
        </p:blipFill>
        <p:spPr>
          <a:xfrm>
            <a:off x="66808" y="-1497"/>
            <a:ext cx="760776" cy="766201"/>
          </a:xfrm>
          <a:prstGeom prst="ellipse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540445" y="957441"/>
            <a:ext cx="42975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140881" y="2255819"/>
            <a:ext cx="30941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i="1" dirty="0">
              <a:solidFill>
                <a:prstClr val="black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6309320"/>
            <a:ext cx="9144000" cy="54868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564309"/>
            <a:ext cx="2546598" cy="3441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986213" y="1142107"/>
            <a:ext cx="4906268" cy="9187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Ағартушы</a:t>
            </a: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ұстаз</a:t>
            </a:r>
            <a:r>
              <a:rPr lang="ru-RU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ғалым</a:t>
            </a:r>
            <a:r>
              <a:rPr lang="ru-RU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қоғам</a:t>
            </a:r>
            <a:r>
              <a:rPr lang="ru-RU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қайраткері</a:t>
            </a:r>
            <a:r>
              <a:rPr lang="ru-RU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аудармашы</a:t>
            </a:r>
            <a:endParaRPr lang="ru-RU" sz="2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989029" y="2366243"/>
            <a:ext cx="4906268" cy="9187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1864 </a:t>
            </a:r>
            <a:r>
              <a:rPr lang="ru-RU" sz="2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жылы</a:t>
            </a:r>
            <a:r>
              <a:rPr lang="ru-RU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мектеп</a:t>
            </a:r>
            <a:r>
              <a:rPr lang="ru-RU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ашқан</a:t>
            </a:r>
            <a:r>
              <a:rPr lang="ru-RU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ең</a:t>
            </a:r>
            <a:r>
              <a:rPr lang="ru-RU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алғашқы</a:t>
            </a:r>
            <a:r>
              <a:rPr lang="ru-RU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оқулықтардың</a:t>
            </a:r>
            <a:r>
              <a:rPr lang="ru-RU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авторы</a:t>
            </a:r>
            <a:endParaRPr lang="ru-RU" sz="2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989029" y="3590379"/>
            <a:ext cx="4906268" cy="9187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Қазақ</a:t>
            </a:r>
            <a:r>
              <a:rPr lang="ru-RU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қырғыз</a:t>
            </a:r>
            <a:r>
              <a:rPr lang="en-US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хрестоматиясы</a:t>
            </a:r>
            <a:r>
              <a:rPr lang="ru-RU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оқу</a:t>
            </a:r>
            <a:r>
              <a:rPr lang="ru-RU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құралын</a:t>
            </a:r>
            <a:r>
              <a:rPr lang="ru-RU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жазған</a:t>
            </a:r>
            <a:endParaRPr lang="ru-RU" sz="2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989029" y="4797152"/>
            <a:ext cx="4906268" cy="122413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Әке</a:t>
            </a:r>
            <a:r>
              <a:rPr lang="ru-RU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мен бала», «Таза </a:t>
            </a:r>
            <a:r>
              <a:rPr lang="ru-RU" sz="2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бұлақ</a:t>
            </a:r>
            <a:r>
              <a:rPr lang="ru-RU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«</a:t>
            </a:r>
            <a:r>
              <a:rPr lang="ru-RU" sz="2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Баланың</a:t>
            </a:r>
            <a:r>
              <a:rPr lang="ru-RU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айласы</a:t>
            </a:r>
            <a:r>
              <a:rPr lang="ru-RU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«</a:t>
            </a:r>
            <a:r>
              <a:rPr lang="ru-RU" sz="2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Өнер</a:t>
            </a:r>
            <a:r>
              <a:rPr lang="ru-RU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білім</a:t>
            </a:r>
            <a:r>
              <a:rPr lang="ru-RU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бар </a:t>
            </a:r>
            <a:r>
              <a:rPr lang="ru-RU" sz="2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жұрттар</a:t>
            </a:r>
            <a:r>
              <a:rPr lang="ru-RU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өлеңдерін</a:t>
            </a:r>
            <a:r>
              <a:rPr lang="ru-RU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жазды</a:t>
            </a:r>
            <a:endParaRPr lang="ru-RU" sz="2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7584" y="5111688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Ы.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Алтынсарин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1841-1889жж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8999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Szkoła Główna Gospodarstwa Wiejskiego w Warszawie | Directory of ...">
            <a:hlinkClick r:id="rId3" tgtFrame="&quot;_blank&quot;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636" y="73"/>
            <a:ext cx="587521" cy="79019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Prostokąt 4"/>
          <p:cNvSpPr/>
          <p:nvPr/>
        </p:nvSpPr>
        <p:spPr>
          <a:xfrm>
            <a:off x="2009879" y="238851"/>
            <a:ext cx="2538282" cy="4816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pl-PL" sz="1100" dirty="0">
                <a:solidFill>
                  <a:srgbClr val="000000"/>
                </a:solidFill>
                <a:latin typeface="Times New Roman"/>
                <a:ea typeface="Calibri"/>
              </a:rPr>
              <a:t>Szkoła Główna Gospodarstwa Wiejskiego</a:t>
            </a:r>
            <a:r>
              <a:rPr lang="ru-RU" sz="11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pl-PL" sz="1100" dirty="0">
                <a:solidFill>
                  <a:srgbClr val="000000"/>
                </a:solidFill>
                <a:latin typeface="Times New Roman"/>
                <a:ea typeface="Calibri"/>
              </a:rPr>
              <a:t>w Warszawie</a:t>
            </a:r>
            <a:endParaRPr lang="en-AU" sz="1100" dirty="0">
              <a:solidFill>
                <a:srgbClr val="000000"/>
              </a:solidFill>
              <a:latin typeface="Times New Roman"/>
              <a:ea typeface="Calibri"/>
            </a:endParaRPr>
          </a:p>
        </p:txBody>
      </p:sp>
      <p:sp>
        <p:nvSpPr>
          <p:cNvPr id="11" name="Prostokąt 10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l-PL" sz="1200" dirty="0">
                <a:solidFill>
                  <a:srgbClr val="000000"/>
                </a:solidFill>
                <a:latin typeface="Times New Roman"/>
                <a:ea typeface="Calibri"/>
              </a:rPr>
              <a:t>                        </a:t>
            </a:r>
          </a:p>
          <a:p>
            <a:r>
              <a:rPr lang="pl-PL" sz="1200" dirty="0">
                <a:solidFill>
                  <a:srgbClr val="000000"/>
                </a:solidFill>
                <a:latin typeface="Times New Roman"/>
              </a:rPr>
              <a:t>                        </a:t>
            </a:r>
            <a:r>
              <a:rPr lang="kk-KZ" sz="1200" dirty="0">
                <a:solidFill>
                  <a:srgbClr val="000000"/>
                </a:solidFill>
                <a:latin typeface="Times New Roman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kk-KZ" sz="1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</a:t>
            </a:r>
            <a:r>
              <a:rPr lang="kk-KZ" sz="16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Қазақ Ұлттық қыздар педагогикалық университеті</a:t>
            </a:r>
          </a:p>
          <a:p>
            <a:r>
              <a:rPr lang="ru-RU" sz="16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Казахский Национальный женский педагогический университет</a:t>
            </a:r>
          </a:p>
          <a:p>
            <a:endParaRPr lang="pl-PL" sz="1200" dirty="0">
              <a:solidFill>
                <a:srgbClr val="000000"/>
              </a:solidFill>
              <a:latin typeface="Times New Roman"/>
            </a:endParaRPr>
          </a:p>
          <a:p>
            <a:r>
              <a:rPr lang="pl-PL" sz="1200" dirty="0">
                <a:solidFill>
                  <a:srgbClr val="000000"/>
                </a:solidFill>
                <a:latin typeface="Times New Roman"/>
              </a:rPr>
              <a:t>                          </a:t>
            </a:r>
            <a:r>
              <a:rPr lang="ru-RU" sz="1200" dirty="0">
                <a:solidFill>
                  <a:srgbClr val="000000"/>
                </a:solidFill>
                <a:latin typeface="Times New Roman"/>
              </a:rPr>
              <a:t>          </a:t>
            </a:r>
            <a:endParaRPr lang="en-AU" sz="1200" dirty="0">
              <a:solidFill>
                <a:srgbClr val="00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ctr"/>
            <a:endParaRPr lang="en-AU" dirty="0">
              <a:solidFill>
                <a:prstClr val="black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505" t="48"/>
          <a:stretch/>
        </p:blipFill>
        <p:spPr>
          <a:xfrm>
            <a:off x="66808" y="-1497"/>
            <a:ext cx="760776" cy="766201"/>
          </a:xfrm>
          <a:prstGeom prst="ellipse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540445" y="957441"/>
            <a:ext cx="42975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9512" y="836712"/>
            <a:ext cx="87849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Халық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мектептері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ең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керектісі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оқытушы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Тамаша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педагогика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құралдары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да,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ең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жақсы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үкімет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бұйрықтары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да, инспектор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бақылауы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оқытушыға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тең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келе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алмайды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.»    </a:t>
            </a:r>
          </a:p>
          <a:p>
            <a:pPr algn="ctr"/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</a:t>
            </a:r>
            <a:r>
              <a:rPr lang="ru-RU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Ы.Алтынсарин</a:t>
            </a: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1933598214"/>
              </p:ext>
            </p:extLst>
          </p:nvPr>
        </p:nvGraphicFramePr>
        <p:xfrm>
          <a:off x="-32619" y="1988840"/>
          <a:ext cx="9144000" cy="49511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2671522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Szkoła Główna Gospodarstwa Wiejskiego w Warszawie | Directory of ...">
            <a:hlinkClick r:id="rId3" tgtFrame="&quot;_blank&quot;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636" y="65"/>
            <a:ext cx="587521" cy="79019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Prostokąt 4"/>
          <p:cNvSpPr/>
          <p:nvPr/>
        </p:nvSpPr>
        <p:spPr>
          <a:xfrm>
            <a:off x="2009879" y="238851"/>
            <a:ext cx="2538282" cy="4816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pl-PL" sz="1100" dirty="0">
                <a:solidFill>
                  <a:srgbClr val="000000"/>
                </a:solidFill>
                <a:latin typeface="Times New Roman"/>
                <a:ea typeface="Calibri"/>
              </a:rPr>
              <a:t>Szkoła Główna Gospodarstwa Wiejskiego</a:t>
            </a:r>
            <a:r>
              <a:rPr lang="ru-RU" sz="11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pl-PL" sz="1100" dirty="0">
                <a:solidFill>
                  <a:srgbClr val="000000"/>
                </a:solidFill>
                <a:latin typeface="Times New Roman"/>
                <a:ea typeface="Calibri"/>
              </a:rPr>
              <a:t>w Warszawie</a:t>
            </a:r>
            <a:endParaRPr lang="en-AU" sz="1100" dirty="0">
              <a:solidFill>
                <a:srgbClr val="000000"/>
              </a:solidFill>
              <a:latin typeface="Times New Roman"/>
              <a:ea typeface="Calibri"/>
            </a:endParaRPr>
          </a:p>
        </p:txBody>
      </p:sp>
      <p:sp>
        <p:nvSpPr>
          <p:cNvPr id="11" name="Prostokąt 10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l-PL" sz="1200" dirty="0">
                <a:solidFill>
                  <a:srgbClr val="000000"/>
                </a:solidFill>
                <a:latin typeface="Times New Roman"/>
                <a:ea typeface="Calibri"/>
              </a:rPr>
              <a:t>                        </a:t>
            </a:r>
          </a:p>
          <a:p>
            <a:r>
              <a:rPr lang="pl-PL" sz="1200" dirty="0">
                <a:solidFill>
                  <a:srgbClr val="000000"/>
                </a:solidFill>
                <a:latin typeface="Times New Roman"/>
              </a:rPr>
              <a:t>                        </a:t>
            </a:r>
            <a:r>
              <a:rPr lang="kk-KZ" sz="1200" dirty="0">
                <a:solidFill>
                  <a:srgbClr val="000000"/>
                </a:solidFill>
                <a:latin typeface="Times New Roman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kk-KZ" sz="1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</a:t>
            </a:r>
            <a:r>
              <a:rPr lang="kk-KZ" sz="16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Қазақ Ұлттық қыздар педагогикалық университеті</a:t>
            </a:r>
          </a:p>
          <a:p>
            <a:r>
              <a:rPr lang="ru-RU" sz="16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Казахский Национальный женский педагогический университет</a:t>
            </a:r>
          </a:p>
          <a:p>
            <a:endParaRPr lang="pl-PL" sz="1200" dirty="0">
              <a:solidFill>
                <a:srgbClr val="000000"/>
              </a:solidFill>
              <a:latin typeface="Times New Roman"/>
            </a:endParaRPr>
          </a:p>
          <a:p>
            <a:r>
              <a:rPr lang="pl-PL" sz="1200" dirty="0">
                <a:solidFill>
                  <a:srgbClr val="000000"/>
                </a:solidFill>
                <a:latin typeface="Times New Roman"/>
              </a:rPr>
              <a:t>                          </a:t>
            </a:r>
            <a:r>
              <a:rPr lang="ru-RU" sz="1200" dirty="0">
                <a:solidFill>
                  <a:srgbClr val="000000"/>
                </a:solidFill>
                <a:latin typeface="Times New Roman"/>
              </a:rPr>
              <a:t>          </a:t>
            </a:r>
            <a:endParaRPr lang="en-AU" sz="1200" dirty="0">
              <a:solidFill>
                <a:srgbClr val="00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ctr"/>
            <a:endParaRPr lang="en-AU" dirty="0">
              <a:solidFill>
                <a:prstClr val="black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505" t="48"/>
          <a:stretch/>
        </p:blipFill>
        <p:spPr>
          <a:xfrm>
            <a:off x="66808" y="-1497"/>
            <a:ext cx="760776" cy="766201"/>
          </a:xfrm>
          <a:prstGeom prst="ellipse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530788" y="2482300"/>
            <a:ext cx="42975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246580"/>
            <a:ext cx="8136904" cy="163121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Ұлт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ұстазы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Қазақ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хрес­томатиясы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туралы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«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кітапты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құрастырғанда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біріншіден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осы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біздің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тілімізде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тұңғыш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шыққалы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отырған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жалғыз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кітаптың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орыс-қазақ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мектептерінде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тәрбиеленіп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жүрген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қазақ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балаларына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оқу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кітабы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бола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жағын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сонымен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қабат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жалпы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халықтың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оқуына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жарайтын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кітап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бола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жағын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көздедім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...».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2061681" y="2877796"/>
            <a:ext cx="278071" cy="690339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6300192" y="2877796"/>
            <a:ext cx="278071" cy="690339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758429" y="3568134"/>
            <a:ext cx="2991236" cy="22467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Бірақ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маңызды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бастаманы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іске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асыру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кезінде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патша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өкіметі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тарапынан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жасалған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кедергілерге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тап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болды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Халық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ісіне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табандылық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қажыр-қайрат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көрсетеді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355976" y="3578681"/>
            <a:ext cx="4128295" cy="22467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Сөйтіп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1887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жылы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Ырғызда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арнайы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құралдармен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жабдықталған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тұңғыш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қыздар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мектебін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ұйымдастырады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Онда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қазақ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қыздары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орыс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тілін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арифметиканы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оқыды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оқу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пәндері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тігіншілік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өнерін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меңгеруге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арналады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1589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10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l-PL" sz="1200" dirty="0">
                <a:solidFill>
                  <a:srgbClr val="000000"/>
                </a:solidFill>
                <a:latin typeface="Times New Roman"/>
                <a:ea typeface="Calibri"/>
              </a:rPr>
              <a:t>                        </a:t>
            </a:r>
          </a:p>
          <a:p>
            <a:r>
              <a:rPr lang="pl-PL" sz="1200" dirty="0">
                <a:solidFill>
                  <a:srgbClr val="000000"/>
                </a:solidFill>
                <a:latin typeface="Times New Roman"/>
              </a:rPr>
              <a:t>                        </a:t>
            </a:r>
            <a:r>
              <a:rPr lang="kk-KZ" sz="1200" dirty="0">
                <a:solidFill>
                  <a:srgbClr val="000000"/>
                </a:solidFill>
                <a:latin typeface="Times New Roman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kk-KZ" sz="1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</a:t>
            </a:r>
            <a:r>
              <a:rPr lang="kk-KZ" sz="16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Қазақ Ұлттық қыздар педагогикалық университеті</a:t>
            </a:r>
          </a:p>
          <a:p>
            <a:r>
              <a:rPr lang="ru-RU" sz="16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Казахский Национальный женский педагогический университет</a:t>
            </a:r>
          </a:p>
          <a:p>
            <a:endParaRPr lang="pl-PL" sz="1200" dirty="0">
              <a:solidFill>
                <a:srgbClr val="000000"/>
              </a:solidFill>
              <a:latin typeface="Times New Roman"/>
            </a:endParaRPr>
          </a:p>
          <a:p>
            <a:r>
              <a:rPr lang="pl-PL" sz="1200" dirty="0">
                <a:solidFill>
                  <a:srgbClr val="000000"/>
                </a:solidFill>
                <a:latin typeface="Times New Roman"/>
              </a:rPr>
              <a:t>                          </a:t>
            </a:r>
            <a:r>
              <a:rPr lang="ru-RU" sz="1200" dirty="0">
                <a:solidFill>
                  <a:srgbClr val="000000"/>
                </a:solidFill>
                <a:latin typeface="Times New Roman"/>
              </a:rPr>
              <a:t>          </a:t>
            </a:r>
            <a:endParaRPr lang="en-AU" sz="1200" dirty="0">
              <a:solidFill>
                <a:srgbClr val="00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ctr"/>
            <a:endParaRPr lang="en-AU" dirty="0">
              <a:solidFill>
                <a:prstClr val="black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505" t="48"/>
          <a:stretch/>
        </p:blipFill>
        <p:spPr>
          <a:xfrm>
            <a:off x="66808" y="-1497"/>
            <a:ext cx="760776" cy="766201"/>
          </a:xfrm>
          <a:prstGeom prst="ellipse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1115616" y="1124744"/>
            <a:ext cx="6840760" cy="518457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835696" y="1824206"/>
            <a:ext cx="5616624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</a:t>
            </a:r>
            <a:r>
              <a:rPr lang="ru-RU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жүрегінде</a:t>
            </a:r>
            <a:r>
              <a:rPr lang="ru-RU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иманы</a:t>
            </a:r>
            <a:r>
              <a:rPr lang="ru-RU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бар, </a:t>
            </a:r>
            <a:r>
              <a:rPr lang="ru-RU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өзін</a:t>
            </a:r>
            <a:r>
              <a:rPr lang="ru-RU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мұсылман</a:t>
            </a:r>
            <a:r>
              <a:rPr lang="ru-RU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санап</a:t>
            </a:r>
            <a:r>
              <a:rPr lang="ru-RU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өткен</a:t>
            </a:r>
            <a:r>
              <a:rPr lang="ru-RU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ұстаз</a:t>
            </a:r>
            <a:r>
              <a:rPr lang="ru-RU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екенінде</a:t>
            </a:r>
            <a:r>
              <a:rPr lang="ru-RU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дау </a:t>
            </a:r>
            <a:r>
              <a:rPr lang="ru-RU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жоқ</a:t>
            </a:r>
            <a:r>
              <a:rPr lang="ru-RU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«</a:t>
            </a:r>
            <a:r>
              <a:rPr lang="ru-RU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Жаз</a:t>
            </a:r>
            <a:r>
              <a:rPr lang="ru-RU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деген</a:t>
            </a:r>
            <a:r>
              <a:rPr lang="ru-RU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өлеңінде</a:t>
            </a:r>
            <a:r>
              <a:rPr lang="ru-RU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Құдайға</a:t>
            </a:r>
            <a:r>
              <a:rPr lang="ru-RU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шүкір</a:t>
            </a:r>
            <a:r>
              <a:rPr lang="ru-RU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етер</a:t>
            </a:r>
            <a:r>
              <a:rPr lang="ru-RU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жас</a:t>
            </a:r>
            <a:r>
              <a:rPr lang="ru-RU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пен </a:t>
            </a:r>
            <a:r>
              <a:rPr lang="ru-RU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кәрі</a:t>
            </a:r>
            <a:r>
              <a:rPr lang="ru-RU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Бердің</a:t>
            </a:r>
            <a:r>
              <a:rPr lang="ru-RU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</a:t>
            </a:r>
            <a:r>
              <a:rPr lang="ru-RU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жаңға</a:t>
            </a:r>
            <a:r>
              <a:rPr lang="ru-RU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рахат</a:t>
            </a:r>
            <a:r>
              <a:rPr lang="ru-RU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мұндай</a:t>
            </a:r>
            <a:r>
              <a:rPr lang="ru-RU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дәрі</a:t>
            </a:r>
            <a:r>
              <a:rPr lang="ru-RU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десе</a:t>
            </a:r>
            <a:r>
              <a:rPr lang="ru-RU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тағы</a:t>
            </a:r>
            <a:r>
              <a:rPr lang="ru-RU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RU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өлеңінде</a:t>
            </a:r>
            <a:r>
              <a:rPr lang="ru-RU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Жаратты</a:t>
            </a:r>
            <a:r>
              <a:rPr lang="ru-RU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неше</a:t>
            </a:r>
            <a:r>
              <a:rPr lang="ru-RU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алуан</a:t>
            </a:r>
            <a:r>
              <a:rPr lang="ru-RU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жұрт</a:t>
            </a:r>
            <a:r>
              <a:rPr lang="ru-RU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RU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құдайым</a:t>
            </a:r>
            <a:r>
              <a:rPr lang="ru-RU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Тең</a:t>
            </a:r>
            <a:r>
              <a:rPr lang="ru-RU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етті</a:t>
            </a:r>
            <a:r>
              <a:rPr lang="ru-RU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бәрімізге</a:t>
            </a:r>
            <a:r>
              <a:rPr lang="ru-RU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күн</a:t>
            </a:r>
            <a:r>
              <a:rPr lang="ru-RU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айын</a:t>
            </a:r>
            <a:r>
              <a:rPr lang="ru-RU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- </a:t>
            </a:r>
            <a:r>
              <a:rPr lang="ru-RU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дейді</a:t>
            </a:r>
            <a:r>
              <a:rPr lang="ru-RU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Мұндай</a:t>
            </a:r>
            <a:r>
              <a:rPr lang="ru-RU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мысалдардан</a:t>
            </a:r>
            <a:r>
              <a:rPr lang="ru-RU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байқайтынымыз</a:t>
            </a:r>
            <a:r>
              <a:rPr lang="ru-RU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оның</a:t>
            </a:r>
            <a:r>
              <a:rPr lang="ru-RU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шексіз</a:t>
            </a:r>
            <a:r>
              <a:rPr lang="ru-RU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Аллаға</a:t>
            </a:r>
            <a:r>
              <a:rPr lang="ru-RU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сенгені</a:t>
            </a:r>
            <a:r>
              <a:rPr lang="ru-RU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24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5685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Szkoła Główna Gospodarstwa Wiejskiego w Warszawie | Directory of ...">
            <a:hlinkClick r:id="rId2" tgtFrame="&quot;_blank&quot;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636" y="35"/>
            <a:ext cx="587521" cy="79019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Prostokąt 4"/>
          <p:cNvSpPr/>
          <p:nvPr/>
        </p:nvSpPr>
        <p:spPr>
          <a:xfrm>
            <a:off x="2009879" y="238851"/>
            <a:ext cx="2538282" cy="4816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pl-PL" sz="1100" dirty="0">
                <a:solidFill>
                  <a:srgbClr val="000000"/>
                </a:solidFill>
                <a:latin typeface="Times New Roman"/>
                <a:ea typeface="Calibri"/>
              </a:rPr>
              <a:t>Szkoła Główna Gospodarstwa Wiejskiego</a:t>
            </a:r>
            <a:r>
              <a:rPr lang="ru-RU" sz="11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pl-PL" sz="1100" dirty="0">
                <a:solidFill>
                  <a:srgbClr val="000000"/>
                </a:solidFill>
                <a:latin typeface="Times New Roman"/>
                <a:ea typeface="Calibri"/>
              </a:rPr>
              <a:t>w Warszawie</a:t>
            </a:r>
            <a:endParaRPr lang="en-AU" sz="1100" dirty="0">
              <a:solidFill>
                <a:srgbClr val="000000"/>
              </a:solidFill>
              <a:latin typeface="Times New Roman"/>
              <a:ea typeface="Calibri"/>
            </a:endParaRPr>
          </a:p>
        </p:txBody>
      </p:sp>
      <p:sp>
        <p:nvSpPr>
          <p:cNvPr id="11" name="Prostokąt 10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l-PL" sz="1200" dirty="0">
                <a:solidFill>
                  <a:srgbClr val="000000"/>
                </a:solidFill>
                <a:latin typeface="Times New Roman"/>
                <a:ea typeface="Calibri"/>
              </a:rPr>
              <a:t>                        </a:t>
            </a:r>
          </a:p>
          <a:p>
            <a:r>
              <a:rPr lang="pl-PL" sz="1200" dirty="0">
                <a:solidFill>
                  <a:srgbClr val="000000"/>
                </a:solidFill>
                <a:latin typeface="Times New Roman"/>
              </a:rPr>
              <a:t>                        </a:t>
            </a:r>
            <a:r>
              <a:rPr lang="kk-KZ" sz="1200" dirty="0">
                <a:solidFill>
                  <a:srgbClr val="000000"/>
                </a:solidFill>
                <a:latin typeface="Times New Roman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kk-KZ" sz="1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</a:t>
            </a:r>
            <a:r>
              <a:rPr lang="kk-KZ" sz="16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Қазақ Ұлттық қыздар педагогикалық университеті</a:t>
            </a:r>
          </a:p>
          <a:p>
            <a:r>
              <a:rPr lang="ru-RU" sz="16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Казахский Национальный женский педагогический университет</a:t>
            </a:r>
          </a:p>
          <a:p>
            <a:endParaRPr lang="pl-PL" sz="1200" dirty="0">
              <a:solidFill>
                <a:srgbClr val="000000"/>
              </a:solidFill>
              <a:latin typeface="Times New Roman"/>
            </a:endParaRPr>
          </a:p>
          <a:p>
            <a:r>
              <a:rPr lang="pl-PL" sz="1200" dirty="0">
                <a:solidFill>
                  <a:srgbClr val="000000"/>
                </a:solidFill>
                <a:latin typeface="Times New Roman"/>
              </a:rPr>
              <a:t>                          </a:t>
            </a:r>
            <a:r>
              <a:rPr lang="ru-RU" sz="1200" dirty="0">
                <a:solidFill>
                  <a:srgbClr val="000000"/>
                </a:solidFill>
                <a:latin typeface="Times New Roman"/>
              </a:rPr>
              <a:t>          </a:t>
            </a:r>
            <a:endParaRPr lang="en-AU" sz="1200" dirty="0">
              <a:solidFill>
                <a:srgbClr val="00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ctr"/>
            <a:endParaRPr lang="en-AU" dirty="0">
              <a:solidFill>
                <a:prstClr val="black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505" t="48"/>
          <a:stretch/>
        </p:blipFill>
        <p:spPr>
          <a:xfrm>
            <a:off x="66808" y="-1497"/>
            <a:ext cx="760776" cy="766201"/>
          </a:xfrm>
          <a:prstGeom prst="ellipse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6365664"/>
            <a:ext cx="9144000" cy="492369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3432960"/>
              </p:ext>
            </p:extLst>
          </p:nvPr>
        </p:nvGraphicFramePr>
        <p:xfrm>
          <a:off x="287524" y="1052736"/>
          <a:ext cx="8568952" cy="499576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84476"/>
                <a:gridCol w="4284476"/>
              </a:tblGrid>
              <a:tr h="496854"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Жылдар</a:t>
                      </a:r>
                      <a:endParaRPr lang="ru-RU" sz="2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Маңызды</a:t>
                      </a:r>
                      <a:r>
                        <a:rPr lang="ru-RU" sz="2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2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оқиғалар</a:t>
                      </a:r>
                      <a:endParaRPr lang="ru-RU" sz="2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496854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1660</a:t>
                      </a:r>
                      <a:r>
                        <a:rPr lang="ru-RU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жылы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Торғай</a:t>
                      </a: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мектебінде</a:t>
                      </a: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мұғалім</a:t>
                      </a: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болып</a:t>
                      </a: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тағайындалды</a:t>
                      </a: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96854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1864 </a:t>
                      </a:r>
                      <a:r>
                        <a:rPr lang="ru-RU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жылы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Торғайдағы</a:t>
                      </a: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мектепті</a:t>
                      </a: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ашты</a:t>
                      </a: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96854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1876 </a:t>
                      </a:r>
                      <a:r>
                        <a:rPr lang="ru-RU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жылы</a:t>
                      </a: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Қазақ</a:t>
                      </a: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хрестоматиясын</a:t>
                      </a:r>
                      <a:r>
                        <a:rPr lang="ru-RU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 </a:t>
                      </a:r>
                      <a:r>
                        <a:rPr lang="ru-RU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жазуға</a:t>
                      </a:r>
                      <a:r>
                        <a:rPr lang="ru-RU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кірісті</a:t>
                      </a:r>
                      <a:r>
                        <a:rPr lang="ru-RU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96854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1883 </a:t>
                      </a:r>
                      <a:r>
                        <a:rPr lang="ru-RU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жылы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Торғайда</a:t>
                      </a: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қолөнер</a:t>
                      </a: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мектебі</a:t>
                      </a: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ашылды</a:t>
                      </a: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96854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1883 </a:t>
                      </a:r>
                      <a:r>
                        <a:rPr lang="ru-RU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жылы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Мұсылмандық</a:t>
                      </a:r>
                      <a:r>
                        <a:rPr lang="ru-RU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тұтқасы</a:t>
                      </a:r>
                      <a:r>
                        <a:rPr lang="ru-RU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 </a:t>
                      </a:r>
                      <a:r>
                        <a:rPr lang="ru-RU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оқу</a:t>
                      </a:r>
                      <a:r>
                        <a:rPr lang="ru-RU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құралын</a:t>
                      </a:r>
                      <a:r>
                        <a:rPr lang="ru-RU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жазып</a:t>
                      </a:r>
                      <a:r>
                        <a:rPr lang="ru-RU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шықты</a:t>
                      </a:r>
                      <a:r>
                        <a:rPr lang="ru-RU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96854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1887 </a:t>
                      </a:r>
                      <a:r>
                        <a:rPr lang="ru-RU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жылы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Ырғызда</a:t>
                      </a:r>
                      <a:r>
                        <a:rPr lang="ru-RU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тұңғыш</a:t>
                      </a:r>
                      <a:r>
                        <a:rPr lang="ru-RU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қыздар</a:t>
                      </a:r>
                      <a:r>
                        <a:rPr lang="ru-RU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мектебі</a:t>
                      </a:r>
                      <a:r>
                        <a:rPr lang="ru-RU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ашылды</a:t>
                      </a:r>
                      <a:r>
                        <a:rPr lang="ru-RU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96854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1887 </a:t>
                      </a:r>
                      <a:r>
                        <a:rPr lang="ru-RU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жылы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Қазақ</a:t>
                      </a: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балаларына</a:t>
                      </a:r>
                      <a:r>
                        <a:rPr lang="ru-RU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жататын</a:t>
                      </a:r>
                      <a:r>
                        <a:rPr lang="ru-RU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25 </a:t>
                      </a:r>
                      <a:r>
                        <a:rPr lang="ru-RU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орындық</a:t>
                      </a:r>
                      <a:r>
                        <a:rPr lang="ru-RU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интернат </a:t>
                      </a:r>
                      <a:r>
                        <a:rPr lang="ru-RU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салдырды</a:t>
                      </a:r>
                      <a:r>
                        <a:rPr lang="ru-RU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3072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1_Ретро">
  <a:themeElements>
    <a:clrScheme name="Ретро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2_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3F1AAB62-24C6-49D2-8E01-B56FAC9A3DCD}"/>
    </a:ext>
  </a:extLst>
</a:theme>
</file>

<file path=ppt/theme/theme3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ppt/theme/theme4.xml><?xml version="1.0" encoding="utf-8"?>
<a:theme xmlns:a="http://schemas.openxmlformats.org/drawingml/2006/main" name="6_Ретро">
  <a:themeElements>
    <a:clrScheme name="Ретро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243AF7DC-D15B-41C0-AE81-23980D1B9FC4}"/>
    </a:ext>
  </a:extLst>
</a:theme>
</file>

<file path=ppt/theme/theme5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еплый синий">
    <a:dk1>
      <a:sysClr val="windowText" lastClr="000000"/>
    </a:dk1>
    <a:lt1>
      <a:sysClr val="window" lastClr="FFFFFF"/>
    </a:lt1>
    <a:dk2>
      <a:srgbClr val="242852"/>
    </a:dk2>
    <a:lt2>
      <a:srgbClr val="ACCBF9"/>
    </a:lt2>
    <a:accent1>
      <a:srgbClr val="4A66AC"/>
    </a:accent1>
    <a:accent2>
      <a:srgbClr val="629DD1"/>
    </a:accent2>
    <a:accent3>
      <a:srgbClr val="297FD5"/>
    </a:accent3>
    <a:accent4>
      <a:srgbClr val="7F8FA9"/>
    </a:accent4>
    <a:accent5>
      <a:srgbClr val="5AA2AE"/>
    </a:accent5>
    <a:accent6>
      <a:srgbClr val="9D90A0"/>
    </a:accent6>
    <a:hlink>
      <a:srgbClr val="9454C3"/>
    </a:hlink>
    <a:folHlink>
      <a:srgbClr val="3EBBF0"/>
    </a:folHlink>
  </a:clrScheme>
</a:themeOverride>
</file>

<file path=ppt/theme/themeOverride2.xml><?xml version="1.0" encoding="utf-8"?>
<a:themeOverride xmlns:a="http://schemas.openxmlformats.org/drawingml/2006/main">
  <a:clrScheme name="Серая">
    <a:dk1>
      <a:sysClr val="windowText" lastClr="000000"/>
    </a:dk1>
    <a:lt1>
      <a:sysClr val="window" lastClr="FFFFFF"/>
    </a:lt1>
    <a:dk2>
      <a:srgbClr val="000000"/>
    </a:dk2>
    <a:lt2>
      <a:srgbClr val="F8F8F8"/>
    </a:lt2>
    <a:accent1>
      <a:srgbClr val="DDDDDD"/>
    </a:accent1>
    <a:accent2>
      <a:srgbClr val="B2B2B2"/>
    </a:accent2>
    <a:accent3>
      <a:srgbClr val="969696"/>
    </a:accent3>
    <a:accent4>
      <a:srgbClr val="808080"/>
    </a:accent4>
    <a:accent5>
      <a:srgbClr val="5F5F5F"/>
    </a:accent5>
    <a:accent6>
      <a:srgbClr val="4D4D4D"/>
    </a:accent6>
    <a:hlink>
      <a:srgbClr val="5F5F5F"/>
    </a:hlink>
    <a:folHlink>
      <a:srgbClr val="919191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290</TotalTime>
  <Words>529</Words>
  <Application>Microsoft Office PowerPoint</Application>
  <PresentationFormat>Экран (4:3)</PresentationFormat>
  <Paragraphs>90</Paragraphs>
  <Slides>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1_Ретро</vt:lpstr>
      <vt:lpstr>2_Ретро</vt:lpstr>
      <vt:lpstr>Легкий дым</vt:lpstr>
      <vt:lpstr>6_Ретро</vt:lpstr>
      <vt:lpstr>NewsPrint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29</cp:revision>
  <dcterms:created xsi:type="dcterms:W3CDTF">2022-09-24T05:22:34Z</dcterms:created>
  <dcterms:modified xsi:type="dcterms:W3CDTF">2023-03-06T04:08:20Z</dcterms:modified>
</cp:coreProperties>
</file>