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A0A9E-3077-49F0-BA67-BAE89D24A52E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A1364-4421-416D-BEC8-32D3A4FF5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A1364-4421-416D-BEC8-32D3A4FF5BB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Ой-өрісі төмен балалардың сөйлеу тілін дамыту. (Іс –тәжірбиеден)</a:t>
            </a:r>
            <a:endParaRPr lang="ru-RU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324880" cy="1752600"/>
          </a:xfrm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r>
              <a:rPr lang="kk-KZ" dirty="0" smtClean="0"/>
              <a:t>    Психолог  Г.Минбасарова</a:t>
            </a:r>
            <a:endParaRPr lang="ru-RU" dirty="0"/>
          </a:p>
        </p:txBody>
      </p:sp>
      <p:pic>
        <p:nvPicPr>
          <p:cNvPr id="4" name="Рисунок 3" descr="syndrom_dau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286124"/>
            <a:ext cx="464347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 smtClean="0"/>
              <a:t>Аудиоертегілер</a:t>
            </a:r>
            <a:endParaRPr lang="ru-RU" b="1" i="1" dirty="0"/>
          </a:p>
        </p:txBody>
      </p:sp>
      <p:pic>
        <p:nvPicPr>
          <p:cNvPr id="4" name="Содержимое 3" descr="eeb991403cfe7fee184bf90cce9599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072230" cy="458549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 smtClean="0"/>
              <a:t>Саусақ театры</a:t>
            </a:r>
            <a:endParaRPr lang="ru-RU" b="1" i="1" dirty="0"/>
          </a:p>
        </p:txBody>
      </p:sp>
      <p:pic>
        <p:nvPicPr>
          <p:cNvPr id="4" name="Содержимое 3" descr="tri-porosenk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935163"/>
            <a:ext cx="7286676" cy="470854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i="1" dirty="0" smtClean="0"/>
              <a:t>Саусақ моторикасын дамытуға арналған қорапша</a:t>
            </a:r>
            <a:endParaRPr lang="ru-RU" b="1" i="1" dirty="0"/>
          </a:p>
        </p:txBody>
      </p:sp>
      <p:pic>
        <p:nvPicPr>
          <p:cNvPr id="4" name="Содержимое 3" descr="Screenshot_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000240"/>
            <a:ext cx="7643866" cy="464347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 smtClean="0"/>
              <a:t>Мозайка</a:t>
            </a:r>
            <a:endParaRPr lang="ru-RU" b="1" i="1" dirty="0"/>
          </a:p>
        </p:txBody>
      </p:sp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505642"/>
            <a:ext cx="7429552" cy="435235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600" b="1" i="1" dirty="0" smtClean="0">
                <a:solidFill>
                  <a:schemeClr val="tx2">
                    <a:lumMod val="75000"/>
                  </a:schemeClr>
                </a:solidFill>
              </a:rPr>
              <a:t>Назарларыңызға рахмет!</a:t>
            </a:r>
            <a:endParaRPr lang="ru-RU" sz="6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86808" cy="2000264"/>
          </a:xfrm>
        </p:spPr>
        <p:txBody>
          <a:bodyPr>
            <a:normAutofit fontScale="90000"/>
          </a:bodyPr>
          <a:lstStyle/>
          <a:p>
            <a:pPr algn="just">
              <a:buFont typeface="Wingdings" pitchFamily="2" charset="2"/>
              <a:buChar char="Ø"/>
            </a:pPr>
            <a:r>
              <a:rPr lang="kk-KZ" dirty="0" smtClean="0"/>
              <a:t> </a:t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i="1" dirty="0" smtClean="0"/>
              <a:t/>
            </a:r>
            <a:br>
              <a:rPr lang="kk-KZ" i="1" dirty="0" smtClean="0"/>
            </a:br>
            <a:r>
              <a:rPr lang="kk-KZ" i="1" dirty="0" smtClean="0"/>
              <a:t/>
            </a:r>
            <a:br>
              <a:rPr lang="kk-KZ" i="1" dirty="0" smtClean="0"/>
            </a:br>
            <a:r>
              <a:rPr lang="kk-KZ" i="1" dirty="0" smtClean="0"/>
              <a:t/>
            </a:r>
            <a:br>
              <a:rPr lang="kk-KZ" i="1" dirty="0" smtClean="0"/>
            </a:br>
            <a:r>
              <a:rPr lang="kk-KZ" i="1" dirty="0" smtClean="0"/>
              <a:t/>
            </a:r>
            <a:br>
              <a:rPr lang="kk-KZ" i="1" dirty="0" smtClean="0"/>
            </a:br>
            <a:r>
              <a:rPr lang="kk-KZ" i="1" dirty="0" smtClean="0"/>
              <a:t/>
            </a:r>
            <a:br>
              <a:rPr lang="kk-KZ" i="1" dirty="0" smtClean="0"/>
            </a:br>
            <a:r>
              <a:rPr lang="kk-KZ" i="1" dirty="0" smtClean="0"/>
              <a:t/>
            </a:r>
            <a:br>
              <a:rPr lang="kk-KZ" i="1" dirty="0" smtClean="0"/>
            </a:br>
            <a:r>
              <a:rPr lang="kk-KZ" sz="4000" b="1" i="1" dirty="0" smtClean="0">
                <a:solidFill>
                  <a:schemeClr val="accent1">
                    <a:lumMod val="75000"/>
                  </a:schemeClr>
                </a:solidFill>
              </a:rPr>
              <a:t>Ой-өрісі төмен( Даун синдромы) балалардың тіл және сөйлеуін дамытудың ерекшеліктері.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bolezni_daun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643182"/>
            <a:ext cx="4000528" cy="3429024"/>
          </a:xfrm>
        </p:spPr>
      </p:pic>
      <p:sp>
        <p:nvSpPr>
          <p:cNvPr id="7" name="TextBox 6"/>
          <p:cNvSpPr txBox="1"/>
          <p:nvPr/>
        </p:nvSpPr>
        <p:spPr>
          <a:xfrm>
            <a:off x="4286248" y="2500306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 smtClean="0">
                <a:solidFill>
                  <a:schemeClr val="accent1">
                    <a:lumMod val="75000"/>
                  </a:schemeClr>
                </a:solidFill>
                <a:latin typeface="Constantia (Основной текст)"/>
              </a:rPr>
              <a:t>Тәрбие және оқыту бойынша практикалық  ұсынымдар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Constantia (Основной текст)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85b2818340f36700d9f0994daeacb9_800xauto-q-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60" y="1071547"/>
            <a:ext cx="5715040" cy="5786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642918"/>
            <a:ext cx="564360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Даун синдромы бар балалардың сөйлеуіне төмендегі факторлар әсер етеді: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Сөйлеу аппаратының Анатомо-физиологиялық ерекшеліктері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Сөйлеу және жалпы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тынысының бұзылуы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Constantia (Основной текст)"/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Қалқанша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без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қызметінің бұзылуы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Constantia (Основной текст)"/>
            </a:endParaRPr>
          </a:p>
          <a:p>
            <a:pPr>
              <a:buFont typeface="Wingdings" pitchFamily="2" charset="2"/>
              <a:buChar char="v"/>
            </a:pPr>
            <a:r>
              <a:rPr lang="kk-KZ" sz="28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Бұлшықет тонусының төмен болуы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Constantia (Основной текст)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Синдром_Дау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4429124" cy="5857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3372" y="642919"/>
            <a:ext cx="45005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Даун синдромы бар балалардың психомоторлық дамуы:</a:t>
            </a:r>
          </a:p>
          <a:p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Әлсіз дамуы:</a:t>
            </a:r>
          </a:p>
          <a:p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Есту және көру</a:t>
            </a:r>
          </a:p>
          <a:p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Сөйлеу және тілі</a:t>
            </a:r>
          </a:p>
          <a:p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Есте сақтаудың төмен болуы</a:t>
            </a:r>
          </a:p>
          <a:p>
            <a:endParaRPr lang="kk-KZ" sz="2400" b="1" i="1" dirty="0" smtClean="0">
              <a:solidFill>
                <a:schemeClr val="accent1">
                  <a:lumMod val="50000"/>
                </a:schemeClr>
              </a:solidFill>
              <a:latin typeface="Constantia (Основной текст)"/>
            </a:endParaRPr>
          </a:p>
          <a:p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Орташа және жақсы дамуы:</a:t>
            </a:r>
          </a:p>
          <a:p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Өз-өзіне қызмет жасау</a:t>
            </a:r>
          </a:p>
          <a:p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Көрнекіліктерден жылдам қабылдау</a:t>
            </a:r>
          </a:p>
          <a:p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Constantia (Основной текст)"/>
              </a:rPr>
              <a:t>Видео немесе көрсеткен қимылды тез қабылдайды.</a:t>
            </a:r>
          </a:p>
          <a:p>
            <a:endParaRPr lang="kk-KZ" sz="2400" b="1" i="1" dirty="0" smtClean="0">
              <a:solidFill>
                <a:schemeClr val="accent1">
                  <a:lumMod val="50000"/>
                </a:schemeClr>
              </a:solidFill>
              <a:latin typeface="Constantia (Основной текст)"/>
            </a:endParaRPr>
          </a:p>
          <a:p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Constantia (Основной текст)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pPr algn="ctr"/>
            <a:r>
              <a:rPr lang="kk-KZ" b="1" dirty="0" smtClean="0"/>
              <a:t>Суреттерді ата:</a:t>
            </a:r>
            <a:endParaRPr lang="ru-RU" b="1" dirty="0"/>
          </a:p>
        </p:txBody>
      </p:sp>
      <p:pic>
        <p:nvPicPr>
          <p:cNvPr id="4" name="Содержимое 3" descr="27fffc6dff0ebc211d70b9e25cc86d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35163"/>
            <a:ext cx="8358245" cy="49228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 smtClean="0"/>
              <a:t>Нумикон</a:t>
            </a:r>
            <a:endParaRPr lang="ru-RU" b="1" i="1" dirty="0"/>
          </a:p>
        </p:txBody>
      </p:sp>
      <p:pic>
        <p:nvPicPr>
          <p:cNvPr id="4" name="Содержимое 3" descr="75576708_173532310396813_615335100313877703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8572560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i="1" dirty="0" smtClean="0"/>
              <a:t>Қол моторикасын дамыту арқылы сөйлеуге үйрету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etodika_numiko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3116"/>
            <a:ext cx="8501122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 smtClean="0"/>
              <a:t>Нумикон тақташасы</a:t>
            </a:r>
            <a:endParaRPr lang="ru-RU" b="1" i="1" dirty="0"/>
          </a:p>
        </p:txBody>
      </p:sp>
      <p:pic>
        <p:nvPicPr>
          <p:cNvPr id="4" name="Содержимое 3" descr="doska-numik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935163"/>
            <a:ext cx="8858280" cy="49228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 smtClean="0"/>
              <a:t>Әр түрлі бейнелер жасау</a:t>
            </a:r>
            <a:endParaRPr lang="ru-RU" b="1" i="1" dirty="0"/>
          </a:p>
        </p:txBody>
      </p:sp>
      <p:pic>
        <p:nvPicPr>
          <p:cNvPr id="4" name="Содержимое 3" descr="detsad-1451455-15413338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000240"/>
            <a:ext cx="8786874" cy="485775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116</Words>
  <PresentationFormat>Экран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Ой-өрісі төмен балалардың сөйлеу тілін дамыту. (Іс –тәжірбиеден)</vt:lpstr>
      <vt:lpstr>              Ой-өрісі төмен( Даун синдромы) балалардың тіл және сөйлеуін дамытудың ерекшеліктері.</vt:lpstr>
      <vt:lpstr>Слайд 3</vt:lpstr>
      <vt:lpstr>Слайд 4</vt:lpstr>
      <vt:lpstr>Суреттерді ата:</vt:lpstr>
      <vt:lpstr>Нумикон</vt:lpstr>
      <vt:lpstr>Қол моторикасын дамыту арқылы сөйлеуге үйрету</vt:lpstr>
      <vt:lpstr>Нумикон тақташасы</vt:lpstr>
      <vt:lpstr>Әр түрлі бейнелер жасау</vt:lpstr>
      <vt:lpstr>Аудиоертегілер</vt:lpstr>
      <vt:lpstr>Саусақ театры</vt:lpstr>
      <vt:lpstr>Саусақ моторикасын дамытуға арналған қорапша</vt:lpstr>
      <vt:lpstr>Мозайка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Ой-өрісі төмен балалардың сөйлеу тілін дамыту. (Іс –тәжірбиеден)</dc:title>
  <dc:creator>User</dc:creator>
  <cp:lastModifiedBy>Пользователь Windows</cp:lastModifiedBy>
  <cp:revision>9</cp:revision>
  <dcterms:created xsi:type="dcterms:W3CDTF">2020-01-22T06:16:33Z</dcterms:created>
  <dcterms:modified xsi:type="dcterms:W3CDTF">2020-01-24T05:20:00Z</dcterms:modified>
</cp:coreProperties>
</file>