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5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BC92-4D8A-4C68-A09A-36042DE3F4E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Пандемия кезінде алдын-алу шаралары</a:t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ЖАДЫНАМА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“ЖББ №17 орта мектебі” КММ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 чатына арналған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жыл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PHOTO-2020-07-20-09-49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131840" cy="1835696"/>
          </a:xfrm>
          <a:prstGeom prst="rect">
            <a:avLst/>
          </a:prstGeom>
          <a:noFill/>
        </p:spPr>
      </p:pic>
      <p:pic>
        <p:nvPicPr>
          <p:cNvPr id="7170" name="Picture 2" descr="C:\Users\user\Desktop\2e2b46783f4c26bdc0e2fb8e505ca4b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42852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040320_153015_883312462248847120271188971197129468936192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7174"/>
            <a:ext cx="8820472" cy="641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korona13kaz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1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Desktop\ES5jCuJXgAAap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Пандемия кезінде алдын-алу шаралары ЖАДЫНАМА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Пандемия кезінде алдын-алу шараларының өзектілігі</dc:title>
  <dc:creator>Пользователь Windows</dc:creator>
  <cp:lastModifiedBy>Пользователь Windows</cp:lastModifiedBy>
  <cp:revision>2</cp:revision>
  <dcterms:created xsi:type="dcterms:W3CDTF">2020-11-02T03:49:15Z</dcterms:created>
  <dcterms:modified xsi:type="dcterms:W3CDTF">2020-11-02T04:07:55Z</dcterms:modified>
</cp:coreProperties>
</file>