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0" r:id="rId3"/>
    <p:sldId id="274" r:id="rId4"/>
    <p:sldId id="266" r:id="rId5"/>
    <p:sldId id="273" r:id="rId6"/>
    <p:sldId id="272" r:id="rId7"/>
    <p:sldId id="267" r:id="rId8"/>
    <p:sldId id="269" r:id="rId9"/>
    <p:sldId id="271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6CC747C5-CBC8-404C-BDF7-292D4B6B356E}">
          <p14:sldIdLst>
            <p14:sldId id="256"/>
            <p14:sldId id="270"/>
            <p14:sldId id="274"/>
            <p14:sldId id="266"/>
            <p14:sldId id="273"/>
            <p14:sldId id="272"/>
            <p14:sldId id="267"/>
          </p14:sldIdLst>
        </p14:section>
        <p14:section name="Раздел без заголовка" id="{7A84745C-6D1B-469E-9CE7-0833D13F8364}">
          <p14:sldIdLst>
            <p14:sldId id="269"/>
            <p14:sldId id="271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1934-77F4-43DF-BF87-438FAC8197D8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493D-75FD-4FA0-990F-306A29BED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805322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1934-77F4-43DF-BF87-438FAC8197D8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493D-75FD-4FA0-990F-306A29BED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5707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1934-77F4-43DF-BF87-438FAC8197D8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493D-75FD-4FA0-990F-306A29BED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05083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1934-77F4-43DF-BF87-438FAC8197D8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493D-75FD-4FA0-990F-306A29BED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735526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1934-77F4-43DF-BF87-438FAC8197D8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493D-75FD-4FA0-990F-306A29BED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830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1934-77F4-43DF-BF87-438FAC8197D8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493D-75FD-4FA0-990F-306A29BED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02995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1934-77F4-43DF-BF87-438FAC8197D8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493D-75FD-4FA0-990F-306A29BED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66195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1934-77F4-43DF-BF87-438FAC8197D8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493D-75FD-4FA0-990F-306A29BED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45436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1934-77F4-43DF-BF87-438FAC8197D8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493D-75FD-4FA0-990F-306A29BED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37856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1934-77F4-43DF-BF87-438FAC8197D8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493D-75FD-4FA0-990F-306A29BED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413863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E71934-77F4-43DF-BF87-438FAC8197D8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55493D-75FD-4FA0-990F-306A29BED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0798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E71934-77F4-43DF-BF87-438FAC8197D8}" type="datetimeFigureOut">
              <a:rPr lang="ru-RU" smtClean="0"/>
              <a:t>05.03.2019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55493D-75FD-4FA0-990F-306A29BEDF2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58661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04056" y="332656"/>
            <a:ext cx="7772400" cy="1440160"/>
          </a:xfrm>
        </p:spPr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  <a:latin typeface="Times New Roman"/>
              </a:rPr>
              <a:t>Казахская народная сказка</a:t>
            </a:r>
            <a:br>
              <a:rPr lang="ru-RU" dirty="0">
                <a:solidFill>
                  <a:srgbClr val="FF0000"/>
                </a:solidFill>
                <a:latin typeface="Times New Roman"/>
              </a:rPr>
            </a:br>
            <a:r>
              <a:rPr lang="ru-RU" dirty="0">
                <a:solidFill>
                  <a:srgbClr val="FF0000"/>
                </a:solidFill>
                <a:latin typeface="Times New Roman"/>
              </a:rPr>
              <a:t>Ер </a:t>
            </a:r>
            <a:r>
              <a:rPr lang="ru-RU" dirty="0" err="1">
                <a:solidFill>
                  <a:srgbClr val="FF0000"/>
                </a:solidFill>
                <a:latin typeface="Times New Roman"/>
              </a:rPr>
              <a:t>Тостик</a:t>
            </a:r>
            <a:br>
              <a:rPr lang="ru-RU" dirty="0">
                <a:solidFill>
                  <a:srgbClr val="FF0000"/>
                </a:solidFill>
                <a:latin typeface="Times New Roman"/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1520" y="2060848"/>
            <a:ext cx="8424936" cy="3577952"/>
          </a:xfrm>
        </p:spPr>
        <p:txBody>
          <a:bodyPr>
            <a:normAutofit fontScale="92500" lnSpcReduction="20000"/>
          </a:bodyPr>
          <a:lstStyle/>
          <a:p>
            <a:r>
              <a:rPr lang="ru-RU" dirty="0"/>
              <a:t> </a:t>
            </a:r>
            <a:r>
              <a:rPr lang="ru-RU" dirty="0">
                <a:solidFill>
                  <a:schemeClr val="tx1"/>
                </a:solidFill>
              </a:rPr>
              <a:t>Г5. 6.2.5.1– участвовать в диалоге-расспросе, меняя позицию</a:t>
            </a:r>
          </a:p>
          <a:p>
            <a:r>
              <a:rPr lang="ru-RU" dirty="0">
                <a:solidFill>
                  <a:schemeClr val="tx1"/>
                </a:solidFill>
              </a:rPr>
              <a:t>«говорящий» на «слушающий» с учетом выбранной роли;</a:t>
            </a:r>
          </a:p>
          <a:p>
            <a:r>
              <a:rPr lang="ru-RU" dirty="0">
                <a:solidFill>
                  <a:schemeClr val="tx1"/>
                </a:solidFill>
              </a:rPr>
              <a:t> 6.1.4.1 – определять основную мысль текста на основе ключевых слов и словосочетаний</a:t>
            </a:r>
          </a:p>
          <a:p>
            <a:r>
              <a:rPr lang="ru-RU" dirty="0">
                <a:solidFill>
                  <a:schemeClr val="tx1"/>
                </a:solidFill>
              </a:rPr>
              <a:t>   ИЯЕ2. 6.5.2.1– использовать активные и пассивные слова в своей речи </a:t>
            </a:r>
          </a:p>
        </p:txBody>
      </p:sp>
    </p:spTree>
    <p:extLst>
      <p:ext uri="{BB962C8B-B14F-4D97-AF65-F5344CB8AC3E}">
        <p14:creationId xmlns:p14="http://schemas.microsoft.com/office/powerpoint/2010/main" val="3640954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789CE7E-3879-4715-BB3C-3DBDB2931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ОПРОС ДОМАШНЕГО ЗАДАНИЯ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28C80F1-5614-496B-A834-5486C8DAE52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/>
              <a:t>СОСТАВЬТЕ КЛАСТЕР.</a:t>
            </a:r>
          </a:p>
          <a:p>
            <a:r>
              <a:rPr lang="ru-RU" sz="4400" dirty="0"/>
              <a:t>НАПИШИТЕ СЛОВА  АССОЦИАЦИИ К СУЩЕСТВИТЕЛЬНОМУ «СЧАСТЬЕ»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62411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8205FAD-AA8F-4385-A8A0-15C260B6D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Лексическая работа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563D7B3D-313F-4A20-86D7-1A19B15563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ru-RU" dirty="0"/>
          </a:p>
          <a:p>
            <a:r>
              <a:rPr lang="ru-RU" sz="3600" dirty="0"/>
              <a:t>Джут – массовый падеж скота от голода.</a:t>
            </a:r>
          </a:p>
          <a:p>
            <a:r>
              <a:rPr lang="ru-RU" sz="3600" dirty="0" err="1"/>
              <a:t>Тостик</a:t>
            </a:r>
            <a:r>
              <a:rPr lang="ru-RU" sz="3600" dirty="0"/>
              <a:t> – нагрудный жир, снятый вместе с кожей.</a:t>
            </a:r>
          </a:p>
          <a:p>
            <a:r>
              <a:rPr lang="ru-RU" sz="3600" dirty="0"/>
              <a:t>Пери –злой дух.</a:t>
            </a:r>
          </a:p>
          <a:p>
            <a:r>
              <a:rPr lang="ru-RU" sz="3600" dirty="0" err="1"/>
              <a:t>Аксырматсаут</a:t>
            </a:r>
            <a:r>
              <a:rPr lang="ru-RU" sz="3600" dirty="0"/>
              <a:t> – кольчуга.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014762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9C1598-0A44-4EE9-9194-7F3749253F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Групповая работа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F8AE743-FADC-4A3A-962E-F1984646D6D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/>
              <a:t>Задание по группам.</a:t>
            </a:r>
            <a:endParaRPr lang="ru-RU" sz="4000" dirty="0"/>
          </a:p>
          <a:p>
            <a:r>
              <a:rPr lang="ru-RU" sz="4000" b="1" dirty="0"/>
              <a:t>1 Группа</a:t>
            </a:r>
            <a:r>
              <a:rPr lang="ru-RU" sz="4000" dirty="0"/>
              <a:t> чертят кластер «Характеристика Ер </a:t>
            </a:r>
            <a:r>
              <a:rPr lang="ru-RU" sz="4000" dirty="0" err="1"/>
              <a:t>Тостика</a:t>
            </a:r>
            <a:r>
              <a:rPr lang="ru-RU" sz="4000" dirty="0"/>
              <a:t>»</a:t>
            </a:r>
          </a:p>
          <a:p>
            <a:r>
              <a:rPr lang="ru-RU" sz="4000" b="1" dirty="0"/>
              <a:t>2 Группа</a:t>
            </a:r>
            <a:r>
              <a:rPr lang="ru-RU" sz="4000" dirty="0"/>
              <a:t> составляют диаграмма Вена «Ер </a:t>
            </a:r>
            <a:r>
              <a:rPr lang="ru-RU" sz="4000" dirty="0" err="1"/>
              <a:t>Тостик</a:t>
            </a:r>
            <a:r>
              <a:rPr lang="ru-RU" sz="4000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2136151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5EBD60-DA75-4292-8A57-54E3FC096D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6CA7D88-0B70-4131-932E-418E10B024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4400" dirty="0"/>
              <a:t>Упр. 8. Докажите, используя прием «</a:t>
            </a:r>
            <a:r>
              <a:rPr lang="ru-RU" sz="4400" dirty="0" err="1"/>
              <a:t>Попс</a:t>
            </a:r>
            <a:r>
              <a:rPr lang="ru-RU" sz="4400" dirty="0"/>
              <a:t>- формула», что «Ер-</a:t>
            </a:r>
            <a:r>
              <a:rPr lang="ru-RU" sz="4400" dirty="0" err="1"/>
              <a:t>Тостик</a:t>
            </a:r>
            <a:r>
              <a:rPr lang="ru-RU" sz="4400" dirty="0"/>
              <a:t>» относится к волшебной сказке.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6054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A40E5F7-C826-406B-8FEE-268BF6C2B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>
            <a:extLst>
              <a:ext uri="{FF2B5EF4-FFF2-40B4-BE49-F238E27FC236}">
                <a16:creationId xmlns:a16="http://schemas.microsoft.com/office/drawing/2014/main" id="{D3453F9A-F407-42E7-A67E-6097D1CCAA1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39553" y="404664"/>
            <a:ext cx="8147248" cy="6048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4885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45C8564-F9C1-4D89-94FD-5E1D30E56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rgbClr val="FF0000"/>
                </a:solidFill>
              </a:rPr>
              <a:t>Освоение изученного материала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D43FBA9-2A03-4F43-A393-EDA6EFC4D0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425355"/>
          </a:xfrm>
        </p:spPr>
        <p:txBody>
          <a:bodyPr>
            <a:normAutofit lnSpcReduction="10000"/>
          </a:bodyPr>
          <a:lstStyle/>
          <a:p>
            <a:r>
              <a:rPr lang="ru-RU" sz="4000" b="1" dirty="0"/>
              <a:t>Освоение изученного материала. </a:t>
            </a:r>
            <a:r>
              <a:rPr lang="ru-RU" sz="4000" dirty="0"/>
              <a:t>Упр. 2.</a:t>
            </a:r>
          </a:p>
          <a:p>
            <a:r>
              <a:rPr lang="ru-RU" sz="4000" b="1" dirty="0"/>
              <a:t>(К) </a:t>
            </a:r>
            <a:r>
              <a:rPr lang="ru-RU" sz="4000" dirty="0"/>
              <a:t>Проведите лексический комментарий. Выпишите из текста заимствованные из казахского языка слова и объясните их значение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466522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445FA7-CA4C-4FE1-B00B-6E4C087166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>
                <a:solidFill>
                  <a:srgbClr val="FF0000"/>
                </a:solidFill>
              </a:rPr>
              <a:t>Рефлексия «ИТОГ»</a:t>
            </a:r>
            <a:br>
              <a:rPr lang="ru-RU" dirty="0">
                <a:solidFill>
                  <a:srgbClr val="FF0000"/>
                </a:solidFill>
              </a:rPr>
            </a:b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846AAE7-C222-4A59-8A28-0925179864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  <a:p>
            <a:r>
              <a:rPr lang="ru-RU" dirty="0"/>
              <a:t>Интерес – Что интересного  было на уроке?</a:t>
            </a:r>
          </a:p>
          <a:p>
            <a:r>
              <a:rPr lang="ru-RU" dirty="0"/>
              <a:t>Творчество – Какие творческие работы вы выполняли?</a:t>
            </a:r>
          </a:p>
          <a:p>
            <a:r>
              <a:rPr lang="ru-RU" dirty="0"/>
              <a:t>Обучение – Чему вы научились?</a:t>
            </a:r>
          </a:p>
          <a:p>
            <a:r>
              <a:rPr lang="ru-RU" dirty="0"/>
              <a:t>Главное – Что нового на  уроке я узнал (а)?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97412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87E0B11-5A1B-4981-9140-B622793B3A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solidFill>
                  <a:srgbClr val="FF0000"/>
                </a:solidFill>
              </a:rPr>
              <a:t>ДОМАШНЕЕ ЗАДАНИЕ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C30F93B-D258-4696-A9A6-51B2CDEAF8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400" dirty="0"/>
              <a:t>ДОЧИТАТЬ СКАЗКУ «ЕР ТОСТИК»</a:t>
            </a:r>
          </a:p>
          <a:p>
            <a:r>
              <a:rPr lang="ru-RU" sz="4400" dirty="0"/>
              <a:t>НАЙДИТЕ ЭПИЗОД СПАСЕНИЯ ПТЕНЦОВ</a:t>
            </a:r>
          </a:p>
          <a:p>
            <a:r>
              <a:rPr lang="ru-RU" sz="4400" dirty="0"/>
              <a:t>КАКИЕ ЧЕРТЫ ХАРАКТЕРА ПРОЯВЛЯЮТСЯ В ПОСТУПКЕ  ЕР ТОСТИКА.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5245516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212</Words>
  <Application>Microsoft Office PowerPoint</Application>
  <PresentationFormat>Экран (4:3)</PresentationFormat>
  <Paragraphs>32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3" baseType="lpstr">
      <vt:lpstr>Arial</vt:lpstr>
      <vt:lpstr>Calibri</vt:lpstr>
      <vt:lpstr>Times New Roman</vt:lpstr>
      <vt:lpstr>Тема Office</vt:lpstr>
      <vt:lpstr>Казахская народная сказка Ер Тостик </vt:lpstr>
      <vt:lpstr>ОПРОС ДОМАШНЕГО ЗАДАНИЯ</vt:lpstr>
      <vt:lpstr>Лексическая работа</vt:lpstr>
      <vt:lpstr>Групповая работа</vt:lpstr>
      <vt:lpstr>Презентация PowerPoint</vt:lpstr>
      <vt:lpstr>Презентация PowerPoint</vt:lpstr>
      <vt:lpstr>Освоение изученного материала</vt:lpstr>
      <vt:lpstr>Рефлексия «ИТОГ» </vt:lpstr>
      <vt:lpstr>ДОМАШНЕЕ ЗАДАНИЕ</vt:lpstr>
    </vt:vector>
  </TitlesOfParts>
  <Company>NIS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Ер Тостик в современном мире</dc:title>
  <dc:creator>Учитель</dc:creator>
  <cp:lastModifiedBy>admin</cp:lastModifiedBy>
  <cp:revision>15</cp:revision>
  <dcterms:created xsi:type="dcterms:W3CDTF">2018-11-26T11:24:36Z</dcterms:created>
  <dcterms:modified xsi:type="dcterms:W3CDTF">2019-03-05T07:24:15Z</dcterms:modified>
</cp:coreProperties>
</file>