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64" r:id="rId4"/>
    <p:sldId id="257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52EB3-9C61-4708-972E-ECAD6283A1A0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A0CE1-8BB3-4B05-9AA9-3E1690D14F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4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A0CE1-8BB3-4B05-9AA9-3E1690D14F3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16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4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92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5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2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65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46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A6AC2-49D9-4CAE-88E5-ADBB67B0D30F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2390-841E-4157-91ED-E70ECDAE13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4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044" r="26205"/>
          <a:stretch/>
        </p:blipFill>
        <p:spPr>
          <a:xfrm>
            <a:off x="9429577" y="210670"/>
            <a:ext cx="2674962" cy="2658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5337" y="708801"/>
            <a:ext cx="6918388" cy="833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 ИССЛЕДОВАНИЯ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4" y="4628575"/>
            <a:ext cx="3858620" cy="2229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705" y="1939540"/>
            <a:ext cx="2966550" cy="296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5" y="2459455"/>
            <a:ext cx="4323809" cy="348571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07920" y="350419"/>
            <a:ext cx="9464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«Измерение температуры воды в процессе нагревания». </a:t>
            </a: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9157"/>
          <a:stretch/>
        </p:blipFill>
        <p:spPr>
          <a:xfrm>
            <a:off x="0" y="2748959"/>
            <a:ext cx="3706478" cy="3550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000" t="39777" r="28000" b="10000"/>
          <a:stretch/>
        </p:blipFill>
        <p:spPr>
          <a:xfrm>
            <a:off x="6644640" y="2467713"/>
            <a:ext cx="4541520" cy="346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7640" y="350419"/>
            <a:ext cx="117043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 ли цели я урока?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Отметь себя на лестнице, каким ты был на уроке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1981635"/>
            <a:ext cx="7863840" cy="44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7640" y="350419"/>
            <a:ext cx="117043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литература:</a:t>
            </a:r>
          </a:p>
          <a:p>
            <a:pPr algn="ctr"/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«Естествознание» для 6 класса.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«Независимые, зависимы и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контролирумые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величины»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https://www.youtube.com/watch?v=e46qolESyJM</a:t>
            </a:r>
          </a:p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Определения переменных величин.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statistica.ru/glossary/general/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nezavisimye-i-zavisimye-peremennye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2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7" y="1962878"/>
            <a:ext cx="3567163" cy="2004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7" y="664317"/>
            <a:ext cx="106316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сегодня на уроке» </a:t>
            </a:r>
          </a:p>
          <a:p>
            <a:endParaRPr lang="kk-KZ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Практичные;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Предприимчивые;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Превосходные;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Прекрасные;</a:t>
            </a:r>
          </a:p>
          <a:p>
            <a:pPr algn="ctr"/>
            <a:r>
              <a:rPr lang="kk-KZ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Печальные;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Победоносные.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834" y="350419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59974" t="-2974" r="421" b="9687"/>
          <a:stretch/>
        </p:blipFill>
        <p:spPr>
          <a:xfrm>
            <a:off x="436727" y="3703591"/>
            <a:ext cx="2565210" cy="3154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9307" y="4271750"/>
            <a:ext cx="3494672" cy="21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74710" y="491867"/>
            <a:ext cx="946677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КАЖДОЕ СЛАГАЕМОЕ: </a:t>
            </a:r>
            <a:r>
              <a:rPr lang="ru-RU" sz="9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х+3=8</a:t>
            </a:r>
          </a:p>
          <a:p>
            <a:endParaRPr lang="ru-RU" sz="9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5718" y="2742770"/>
            <a:ext cx="7845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8 - </a:t>
            </a: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числа</a:t>
            </a:r>
            <a:endParaRPr lang="ru-RU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2900" y="3800463"/>
            <a:ext cx="109666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 – </a:t>
            </a: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неизвестная величина, переменная </a:t>
            </a:r>
            <a:endParaRPr lang="ru-RU" sz="7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74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09" y="4215604"/>
            <a:ext cx="2638425" cy="1733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6414" y="2291942"/>
            <a:ext cx="10235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ОБУЧЕНИЯ:</a:t>
            </a:r>
          </a:p>
          <a:p>
            <a:pPr marL="571500" indent="-571500">
              <a:buFontTx/>
              <a:buChar char="-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определять независимые, зависимые и контролируемые переменные;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4429">
            <a:off x="1742359" y="4631236"/>
            <a:ext cx="9589839" cy="9022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0688" y="957708"/>
            <a:ext cx="10281312" cy="8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104" y="514192"/>
            <a:ext cx="997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КРИТЕРИИ ОЦЕНИВАНИЯ: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Учащийся достиг цели обучения, если: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формулирует понятие переменной;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определяет независимую переменную как величину, меняющуюся в ходе эксперимента;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определяет зависимую переменную как величину, которую необходимо измерить в ходе эксперимента;</a:t>
            </a: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определяет контролируемую переменную как величину, неизменную в ходе эксперимента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6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45308" y="584200"/>
            <a:ext cx="964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«Восстанови логические цепи»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272" y="2014014"/>
            <a:ext cx="107407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Независимая переменная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фактор, который изменяется в ходе эксперимента, значениями которых можно управлять.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Зависимая переменная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фактор, измеряемый и записываемый, значения которых можно управлять. Переменная, изменяющаяся посредством изменения независимой переменной. </a:t>
            </a:r>
          </a:p>
          <a:p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Контролируемая переменная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остальные факторы, влияющие на эксперимент и изменения, которых повлечет изменение результатов эксперимента, т.е. повлияют на чистоту эксперимента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3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6677"/>
            <a:ext cx="5236918" cy="40478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45308" y="584200"/>
            <a:ext cx="964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«Определите виды переменных»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645" y="1527060"/>
            <a:ext cx="5236918" cy="27858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492" y="4678680"/>
            <a:ext cx="5236918" cy="195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545308" y="584200"/>
            <a:ext cx="9646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«Определите виды переменных»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727" y="1648980"/>
            <a:ext cx="111913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величину мы изменяли в процессе эксперимента?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/угол наклона/.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величина будет являться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независимой переменной.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Какую величину мы измеряли в процессе эксперимента?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/время/.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величина будет являться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зависимой переменной.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Какая величина остается постоянной в процессе эксперимента?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/длина наклонной плоскости и масса шарика/.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Данная величина будет являться</a:t>
            </a:r>
          </a:p>
          <a:p>
            <a:pPr algn="just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Контролируемой переменной.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86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54667"/>
          <a:stretch/>
        </p:blipFill>
        <p:spPr>
          <a:xfrm>
            <a:off x="7101840" y="3452068"/>
            <a:ext cx="4572000" cy="20726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011680" y="508000"/>
            <a:ext cx="101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«Определение плотности пластилина»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27" y="2394079"/>
            <a:ext cx="1125235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Независимой переменной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является объем тела (в ходе эксперимента вы будете его постоянно изменять).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Зависимой переменной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является масса (меняется в зависимости от объема).</a:t>
            </a:r>
          </a:p>
          <a:p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Контролируемой переменной  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является плотность (остается постоянной при исследовании кусков пластилина разной формы и массы)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15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352</Words>
  <Application>Microsoft Office PowerPoint</Application>
  <PresentationFormat>Широкоэкранный</PresentationFormat>
  <Paragraphs>52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Akerke Mamiyeva</cp:lastModifiedBy>
  <cp:revision>13</cp:revision>
  <dcterms:created xsi:type="dcterms:W3CDTF">2018-07-07T19:04:12Z</dcterms:created>
  <dcterms:modified xsi:type="dcterms:W3CDTF">2020-09-01T10:01:47Z</dcterms:modified>
</cp:coreProperties>
</file>