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Элементтерді  жою және кірістіру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441370"/>
            <a:ext cx="6400800" cy="1349829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/>
              <a:t>  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 пәні </a:t>
            </a:r>
          </a:p>
          <a:p>
            <a:pPr algn="ctr"/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 сынып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185854" y="5374640"/>
            <a:ext cx="53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 облысы, Келес ауданы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№46 Абай атындағы жалпы орта мектебі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пәні мұғалімі: Шурабекова Венера Бахтияровна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6"/>
    </mc:Choice>
    <mc:Fallback xmlns="">
      <p:transition spd="slow" advTm="1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106" y="1290918"/>
            <a:ext cx="9064906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Қымбатты балалар! Сіздер жаңа тақырып бойынша ең негізгі мазмұнды алдыңыздар, басқа материалдарды Сіздер өз мұғалімдеріңізден аласыздар! Егер сұрақтарыңыз болса, </a:t>
            </a:r>
            <a:r>
              <a:rPr lang="kk-KZ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 оларды </a:t>
            </a: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мұғалімдеріңізге қоя аласыздар! Жаңа материалды меңгеруде сәттілік, біздің жас достарымыз!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941" y="2151529"/>
            <a:ext cx="8534400" cy="2716306"/>
          </a:xfrm>
        </p:spPr>
        <p:txBody>
          <a:bodyPr>
            <a:noAutofit/>
          </a:bodyPr>
          <a:lstStyle/>
          <a:p>
            <a: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9.3.3.2 екі өлшемді массивтерді пайдаланып </a:t>
            </a:r>
            <a:r>
              <a:rPr lang="en-US" sz="28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ython </a:t>
            </a:r>
            <a: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тілінде бағдарламаларды жасау.</a:t>
            </a:r>
            <a:b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жалпы мақсаты:</a:t>
            </a:r>
            <a:br>
              <a:rPr lang="kk-KZ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массивтерді пайдаланып  </a:t>
            </a:r>
            <a:r>
              <a:rPr lang="en-US" sz="28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ython </a:t>
            </a:r>
            <a: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тілінде элементтерді жою және кірістіру </a:t>
            </a:r>
            <a:br>
              <a:rPr lang="kk-KZ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none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542" y="147918"/>
            <a:ext cx="8534400" cy="1586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оқу мақсаты: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86"/>
    </mc:Choice>
    <mc:Fallback xmlns="">
      <p:transition spd="slow" advTm="16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95" y="372533"/>
            <a:ext cx="8534400" cy="918386"/>
          </a:xfrm>
        </p:spPr>
        <p:txBody>
          <a:bodyPr/>
          <a:lstStyle/>
          <a:p>
            <a:r>
              <a:rPr lang="kk-KZ" dirty="0" smtClean="0"/>
              <a:t>                          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Ойлан ???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9895" y="1734671"/>
            <a:ext cx="9480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 кестеде қандай параметрлер болуы мүмкін?</a:t>
            </a:r>
          </a:p>
          <a:p>
            <a:r>
              <a:rPr lang="kk-KZ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Екі өлшемді массивтің элементтерін қалай пайдалануға болады?</a:t>
            </a:r>
          </a:p>
          <a:p>
            <a:r>
              <a:rPr lang="kk-KZ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 қалай сілтеме жасалады?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1"/>
    </mc:Choice>
    <mc:Fallback xmlns="">
      <p:transition spd="slow" advTm="1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8835" y="1048871"/>
            <a:ext cx="92246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=[[4,9,1],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=[[-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1,0,1]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1],[0,1,-1]]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[6,7,5],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[9,1,3],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[8,0,8]]</a:t>
            </a:r>
          </a:p>
          <a:p>
            <a:pPr algn="ctr"/>
            <a:r>
              <a:rPr lang="kk-KZ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элементтеріне  </a:t>
            </a:r>
            <a:r>
              <a:rPr lang="kk-KZ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 жасау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print(A[1][2]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мәні-5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(A))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мәні-4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print(A[1])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мәні-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[6,7,5]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print(A[2])          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мәні-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[9,1,3]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454587" y="228600"/>
            <a:ext cx="2823883" cy="98163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қатарға жазуға болады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78422" y="215153"/>
            <a:ext cx="2649072" cy="112955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Жақша ішінде  келесі  қатарға өткізуге болады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3442447" y="1916206"/>
            <a:ext cx="295835" cy="578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3442447" y="2757149"/>
            <a:ext cx="295835" cy="632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6575612" y="2205318"/>
            <a:ext cx="1223682" cy="28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8256494" y="2205318"/>
            <a:ext cx="1143000" cy="28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4"/>
    </mc:Choice>
    <mc:Fallback xmlns="">
      <p:transition spd="slow" advTm="12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0940" y="592593"/>
            <a:ext cx="93770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Екі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өлшемді массивке  элементтерді енгізудің бірнеше жолы бар. Біз массивке элементтерді енгізу  үшін </a:t>
            </a:r>
            <a:r>
              <a:rPr lang="en-US" sz="24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append(x)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 пайдаланайық. Мысалы  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[N][N]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 берілген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(1&lt;N&lt;20)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массивтің элементерінің қосындысы мен ең үлкен элементін тап.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5" y="2769985"/>
            <a:ext cx="5976664" cy="36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24" y="2769985"/>
            <a:ext cx="6083052" cy="36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7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7"/>
    </mc:Choice>
    <mc:Fallback xmlns="">
      <p:transition spd="slow" advTm="79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199" y="389207"/>
            <a:ext cx="10014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массивтердің жолдарын жоюға болады. Мысалы үшін  өлшемдері 5х5  екі өлшемді массивті алайық. 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(массивті нөмірлеу  нөлден басталады) жағдайында көріп тұрғандай массивтегі 1-жол толық жойылған . Массивтен жолды жою үшін 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remove(</a:t>
            </a:r>
            <a:r>
              <a:rPr lang="kk-KZ" sz="24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процедурасын пайланамыз.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543" y="2547648"/>
            <a:ext cx="889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массив          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Қатары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өшірілген массив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57670"/>
              </p:ext>
            </p:extLst>
          </p:nvPr>
        </p:nvGraphicFramePr>
        <p:xfrm>
          <a:off x="1407884" y="3141530"/>
          <a:ext cx="3600400" cy="28803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</a:tblGrid>
              <a:tr h="457898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</a:tr>
              <a:tr h="605606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55769"/>
              </p:ext>
            </p:extLst>
          </p:nvPr>
        </p:nvGraphicFramePr>
        <p:xfrm>
          <a:off x="6140669" y="3228054"/>
          <a:ext cx="4056115" cy="2304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1223"/>
                <a:gridCol w="811223"/>
                <a:gridCol w="811223"/>
                <a:gridCol w="811223"/>
                <a:gridCol w="81122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23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58</a:t>
                      </a:r>
                      <a:endParaRPr lang="ru-RU" sz="2400" b="1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78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1"/>
    </mc:Choice>
    <mc:Fallback xmlns="">
      <p:transition spd="slow" advTm="4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" y="231055"/>
            <a:ext cx="9654786" cy="40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56" y="231055"/>
            <a:ext cx="65436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7"/>
    </mc:Choice>
    <mc:Fallback xmlns="">
      <p:transition spd="slow" advTm="85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5371" y="123764"/>
            <a:ext cx="2895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228" y="708539"/>
            <a:ext cx="110889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тапсырма. Жұп элементтер саны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][m]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өлшемді массиві берілген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&lt;20).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массивтің жұп элементтерінің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 тап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тапсырма.   Жою(Өшіру)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][n]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екіөлшемді массиві берілген (1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&lt;n&lt;20).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массивте қосындысы ең үлкен жолды өшір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(-20≤A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i,j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≤20)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86" y="1960517"/>
            <a:ext cx="6120914" cy="168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686" y="4889913"/>
            <a:ext cx="6578154" cy="16887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8"/>
    </mc:Choice>
    <mc:Fallback xmlns="">
      <p:transition spd="slow" advTm="124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7240" y="104018"/>
            <a:ext cx="7385731" cy="868440"/>
          </a:xfrm>
        </p:spPr>
        <p:txBody>
          <a:bodyPr/>
          <a:lstStyle/>
          <a:p>
            <a:pPr algn="ctr"/>
            <a:r>
              <a:rPr lang="kk-KZ" b="1" dirty="0" smtClean="0"/>
              <a:t>Кері  байланыс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97013" y="1204686"/>
            <a:ext cx="9446758" cy="381725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k-KZ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 бүгінгі сабақта не түсіндіңіз?</a:t>
            </a:r>
          </a:p>
          <a:p>
            <a:pPr marL="457200" indent="-457200">
              <a:buAutoNum type="arabicPeriod"/>
            </a:pPr>
            <a:r>
              <a:rPr lang="kk-KZ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қандай жаңа сөздер кездестірдіңіз және қызметі қандай?</a:t>
            </a:r>
          </a:p>
          <a:p>
            <a:pPr marL="457200" indent="-457200">
              <a:buAutoNum type="arabicPeriod"/>
            </a:pPr>
            <a:r>
              <a:rPr lang="kk-KZ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құру барысында қандай қиыншылықтар кездесті?</a:t>
            </a:r>
          </a:p>
          <a:p>
            <a:pPr marL="457200" indent="-457200"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2"/>
    </mc:Choice>
    <mc:Fallback xmlns="">
      <p:transition spd="slow" advTm="36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6|10.9|2.1|1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5.6"/>
</p:tagLst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511</TotalTime>
  <Words>399</Words>
  <Application>Microsoft Office PowerPoint</Application>
  <PresentationFormat>Широкоэкранный</PresentationFormat>
  <Paragraphs>87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Элементтерді  жою және кірістіру</vt:lpstr>
      <vt:lpstr>9.3.3.2 екі өлшемді массивтерді пайдаланып Python программалау тілінде бағдарламаларды жасау.    Сабақтың жалпы мақсаты:   - екі өлшемді массивтерді пайдаланып  Python программалау тілінде элементтерді жою және кірістіру  </vt:lpstr>
      <vt:lpstr>                           Ойлан 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 байланыс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Элементтерді  жою және кірістіру</dc:title>
  <dc:creator>10</dc:creator>
  <cp:lastModifiedBy>10</cp:lastModifiedBy>
  <cp:revision>26</cp:revision>
  <dcterms:created xsi:type="dcterms:W3CDTF">2020-03-26T05:31:19Z</dcterms:created>
  <dcterms:modified xsi:type="dcterms:W3CDTF">2020-07-04T09:30:34Z</dcterms:modified>
</cp:coreProperties>
</file>