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2" r:id="rId4"/>
    <p:sldId id="258"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FC9205D-A148-4E57-BBDB-2130939A2A07}" type="datetimeFigureOut">
              <a:rPr lang="ru-RU" smtClean="0"/>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117055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C9205D-A148-4E57-BBDB-2130939A2A07}" type="datetimeFigureOut">
              <a:rPr lang="ru-RU" smtClean="0"/>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341363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C9205D-A148-4E57-BBDB-2130939A2A07}" type="datetimeFigureOut">
              <a:rPr lang="ru-RU" smtClean="0"/>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248126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C9205D-A148-4E57-BBDB-2130939A2A07}" type="datetimeFigureOut">
              <a:rPr lang="ru-RU" smtClean="0"/>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75621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FC9205D-A148-4E57-BBDB-2130939A2A07}" type="datetimeFigureOut">
              <a:rPr lang="ru-RU" smtClean="0"/>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675898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FC9205D-A148-4E57-BBDB-2130939A2A07}" type="datetimeFigureOut">
              <a:rPr lang="ru-RU" smtClean="0"/>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214600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FC9205D-A148-4E57-BBDB-2130939A2A07}" type="datetimeFigureOut">
              <a:rPr lang="ru-RU" smtClean="0"/>
              <a:t>13.04.2020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578118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FC9205D-A148-4E57-BBDB-2130939A2A07}" type="datetimeFigureOut">
              <a:rPr lang="ru-RU" smtClean="0"/>
              <a:t>13.04.2020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2319766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FC9205D-A148-4E57-BBDB-2130939A2A07}" type="datetimeFigureOut">
              <a:rPr lang="ru-RU" smtClean="0"/>
              <a:t>13.04.2020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13385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FC9205D-A148-4E57-BBDB-2130939A2A07}" type="datetimeFigureOut">
              <a:rPr lang="ru-RU" smtClean="0"/>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118969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FC9205D-A148-4E57-BBDB-2130939A2A07}" type="datetimeFigureOut">
              <a:rPr lang="ru-RU" smtClean="0"/>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95B591-9902-4FA1-B613-2E4247B2FA53}" type="slidenum">
              <a:rPr lang="ru-RU" smtClean="0"/>
              <a:t>‹#›</a:t>
            </a:fld>
            <a:endParaRPr lang="ru-RU"/>
          </a:p>
        </p:txBody>
      </p:sp>
    </p:spTree>
    <p:extLst>
      <p:ext uri="{BB962C8B-B14F-4D97-AF65-F5344CB8AC3E}">
        <p14:creationId xmlns:p14="http://schemas.microsoft.com/office/powerpoint/2010/main" val="124164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9205D-A148-4E57-BBDB-2130939A2A07}" type="datetimeFigureOut">
              <a:rPr lang="ru-RU" smtClean="0"/>
              <a:t>13.04.2020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5B591-9902-4FA1-B613-2E4247B2FA53}" type="slidenum">
              <a:rPr lang="ru-RU" smtClean="0"/>
              <a:t>‹#›</a:t>
            </a:fld>
            <a:endParaRPr lang="ru-RU"/>
          </a:p>
        </p:txBody>
      </p:sp>
    </p:spTree>
    <p:extLst>
      <p:ext uri="{BB962C8B-B14F-4D97-AF65-F5344CB8AC3E}">
        <p14:creationId xmlns:p14="http://schemas.microsoft.com/office/powerpoint/2010/main" val="3851379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Today is the 13</a:t>
            </a:r>
            <a:r>
              <a:rPr lang="en-US" baseline="30000" dirty="0" smtClean="0"/>
              <a:t>th</a:t>
            </a:r>
            <a:r>
              <a:rPr lang="en-US" dirty="0" smtClean="0"/>
              <a:t> of April</a:t>
            </a:r>
            <a:br>
              <a:rPr lang="en-US" dirty="0" smtClean="0"/>
            </a:br>
            <a:r>
              <a:rPr lang="en-US" dirty="0" err="1" smtClean="0"/>
              <a:t>Theme:Rules</a:t>
            </a:r>
            <a:r>
              <a:rPr lang="en-US" dirty="0" smtClean="0"/>
              <a:t> and respect</a:t>
            </a:r>
            <a:endParaRPr lang="ru-RU" dirty="0"/>
          </a:p>
        </p:txBody>
      </p:sp>
      <p:pic>
        <p:nvPicPr>
          <p:cNvPr id="4" name="Объект 3" descr="https://fsd.multiurok.ru/html/2019/03/07/s_5c81852ecf4de/1108037_1.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988840"/>
            <a:ext cx="6696744" cy="4032448"/>
          </a:xfrm>
          <a:prstGeom prst="rect">
            <a:avLst/>
          </a:prstGeom>
          <a:noFill/>
          <a:ln>
            <a:noFill/>
          </a:ln>
        </p:spPr>
      </p:pic>
    </p:spTree>
    <p:extLst>
      <p:ext uri="{BB962C8B-B14F-4D97-AF65-F5344CB8AC3E}">
        <p14:creationId xmlns:p14="http://schemas.microsoft.com/office/powerpoint/2010/main" val="3424100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fsd.multiurok.ru/html/2019/03/07/s_5c81852ecf4de/1108037_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7992887" cy="6483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62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525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600200"/>
            <a:ext cx="8229600" cy="4525963"/>
          </a:xfrm>
        </p:spPr>
        <p:txBody>
          <a:bodyPr>
            <a:normAutofit fontScale="77500" lnSpcReduction="20000"/>
          </a:bodyPr>
          <a:lstStyle/>
          <a:p>
            <a:r>
              <a:rPr lang="en-US" b="1" dirty="0"/>
              <a:t>Read the text and answer to the questions below</a:t>
            </a:r>
            <a:endParaRPr lang="en-US" dirty="0"/>
          </a:p>
          <a:p>
            <a:r>
              <a:rPr lang="en-US" b="1" dirty="0"/>
              <a:t>Rules of Boxing</a:t>
            </a:r>
            <a:endParaRPr lang="en-US" dirty="0"/>
          </a:p>
          <a:p>
            <a:r>
              <a:rPr lang="en-US" dirty="0"/>
              <a:t>In professional boxing bouts take place over 12 three minute rounds with one minute rest between round. The only method of attack is punching with a clenched fist and you may not strike below the belt in the kidneys or the back of your opponents head or neck. You cannot use the ropes for leverage. You cannot hit an opponent when they are down . A boxer hit with a low blow can take five minutes to recover. If an unintentional foul (such as clash of heads) end the fight before four rounds are completed this is a “no contest” from the fifth onwards the decision goes to the judge’s cards and is either a technical decision for either fighter or a technical draw.</a:t>
            </a:r>
          </a:p>
          <a:p>
            <a:endParaRPr lang="ru-RU" dirty="0"/>
          </a:p>
        </p:txBody>
      </p:sp>
    </p:spTree>
    <p:extLst>
      <p:ext uri="{BB962C8B-B14F-4D97-AF65-F5344CB8AC3E}">
        <p14:creationId xmlns:p14="http://schemas.microsoft.com/office/powerpoint/2010/main" val="8372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551837"/>
            <a:ext cx="4572000" cy="1754326"/>
          </a:xfrm>
          <a:prstGeom prst="rect">
            <a:avLst/>
          </a:prstGeom>
        </p:spPr>
        <p:txBody>
          <a:bodyPr>
            <a:spAutoFit/>
          </a:bodyPr>
          <a:lstStyle/>
          <a:p>
            <a:r>
              <a:rPr lang="en-US" dirty="0"/>
              <a:t>How many rounds could be in professional boxing bouts?</a:t>
            </a:r>
          </a:p>
          <a:p>
            <a:r>
              <a:rPr lang="en-US" dirty="0"/>
              <a:t>How many minutes are there between rounds?</a:t>
            </a:r>
          </a:p>
          <a:p>
            <a:r>
              <a:rPr lang="en-US" dirty="0"/>
              <a:t>How might you strike your opponents?</a:t>
            </a:r>
          </a:p>
          <a:p>
            <a:r>
              <a:rPr lang="en-US" dirty="0"/>
              <a:t>When does the boxer can take five minutes rest?</a:t>
            </a:r>
          </a:p>
        </p:txBody>
      </p:sp>
      <p:sp>
        <p:nvSpPr>
          <p:cNvPr id="3" name="Заголовок 2"/>
          <p:cNvSpPr>
            <a:spLocks noGrp="1"/>
          </p:cNvSpPr>
          <p:nvPr>
            <p:ph type="title"/>
          </p:nvPr>
        </p:nvSpPr>
        <p:spPr/>
        <p:txBody>
          <a:bodyPr/>
          <a:lstStyle/>
          <a:p>
            <a:r>
              <a:rPr lang="en-US" dirty="0" smtClean="0"/>
              <a:t>Answer the questions</a:t>
            </a:r>
            <a:endParaRPr lang="ru-RU" dirty="0"/>
          </a:p>
        </p:txBody>
      </p:sp>
    </p:spTree>
    <p:extLst>
      <p:ext uri="{BB962C8B-B14F-4D97-AF65-F5344CB8AC3E}">
        <p14:creationId xmlns:p14="http://schemas.microsoft.com/office/powerpoint/2010/main" val="107803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Write true or false</a:t>
            </a:r>
            <a:endParaRPr lang="ru-RU" dirty="0"/>
          </a:p>
        </p:txBody>
      </p:sp>
      <p:sp>
        <p:nvSpPr>
          <p:cNvPr id="3" name="Прямоугольник 2"/>
          <p:cNvSpPr/>
          <p:nvPr/>
        </p:nvSpPr>
        <p:spPr>
          <a:xfrm>
            <a:off x="1331640" y="1772816"/>
            <a:ext cx="5526360" cy="2585323"/>
          </a:xfrm>
          <a:prstGeom prst="rect">
            <a:avLst/>
          </a:prstGeom>
        </p:spPr>
        <p:txBody>
          <a:bodyPr wrap="square">
            <a:spAutoFit/>
          </a:bodyPr>
          <a:lstStyle/>
          <a:p>
            <a:r>
              <a:rPr lang="en-US" b="1" dirty="0"/>
              <a:t>3.(I) Task. Read the text. Are these sentences true or false? Corrects the false sentences.</a:t>
            </a:r>
            <a:endParaRPr lang="en-US" dirty="0"/>
          </a:p>
          <a:p>
            <a:r>
              <a:rPr lang="en-US" dirty="0"/>
              <a:t>True/False Activity</a:t>
            </a:r>
          </a:p>
          <a:p>
            <a:r>
              <a:rPr lang="en-US" dirty="0"/>
              <a:t>1) Kazakh boxers often win medals at the Olympics.</a:t>
            </a:r>
          </a:p>
          <a:p>
            <a:r>
              <a:rPr lang="en-US" dirty="0"/>
              <a:t>2) Kazakh ice hockey is the most successful sport.</a:t>
            </a:r>
          </a:p>
          <a:p>
            <a:r>
              <a:rPr lang="en-US" dirty="0"/>
              <a:t>3) Alexander </a:t>
            </a:r>
            <a:r>
              <a:rPr lang="en-US" dirty="0" err="1"/>
              <a:t>Vinokourov</a:t>
            </a:r>
            <a:r>
              <a:rPr lang="en-US" dirty="0"/>
              <a:t> won a cycling race in France</a:t>
            </a:r>
          </a:p>
          <a:p>
            <a:r>
              <a:rPr lang="en-US" dirty="0"/>
              <a:t>4) Men and women play rugby in Kazakhstan.</a:t>
            </a:r>
          </a:p>
          <a:p>
            <a:r>
              <a:rPr lang="en-US" dirty="0"/>
              <a:t>5) The Kazakh women’s rugby term is very successful</a:t>
            </a:r>
          </a:p>
          <a:p>
            <a:r>
              <a:rPr lang="en-US" b="1" dirty="0"/>
              <a:t>Descriptors</a:t>
            </a:r>
            <a:endParaRPr lang="en-US" dirty="0"/>
          </a:p>
        </p:txBody>
      </p:sp>
    </p:spTree>
    <p:extLst>
      <p:ext uri="{BB962C8B-B14F-4D97-AF65-F5344CB8AC3E}">
        <p14:creationId xmlns:p14="http://schemas.microsoft.com/office/powerpoint/2010/main" val="40078035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270</Words>
  <Application>Microsoft Office PowerPoint</Application>
  <PresentationFormat>Экран (4:3)</PresentationFormat>
  <Paragraphs>18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Today is the 13th of April Theme:Rules and respect</vt:lpstr>
      <vt:lpstr>Презентация PowerPoint</vt:lpstr>
      <vt:lpstr>Презентация PowerPoint</vt:lpstr>
      <vt:lpstr>Презентация PowerPoint</vt:lpstr>
      <vt:lpstr>Answer the questions</vt:lpstr>
      <vt:lpstr>Write true or false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 is the 13th of April Theme:Rules and respect</dc:title>
  <dc:creator>User</dc:creator>
  <cp:lastModifiedBy>User</cp:lastModifiedBy>
  <cp:revision>2</cp:revision>
  <dcterms:created xsi:type="dcterms:W3CDTF">2020-04-13T02:08:27Z</dcterms:created>
  <dcterms:modified xsi:type="dcterms:W3CDTF">2020-04-13T02:21:11Z</dcterms:modified>
</cp:coreProperties>
</file>