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06" r:id="rId2"/>
    <p:sldId id="279" r:id="rId3"/>
    <p:sldId id="335" r:id="rId4"/>
    <p:sldId id="320" r:id="rId5"/>
    <p:sldId id="336" r:id="rId6"/>
    <p:sldId id="337" r:id="rId7"/>
    <p:sldId id="317" r:id="rId8"/>
    <p:sldId id="338" r:id="rId9"/>
    <p:sldId id="339" r:id="rId10"/>
    <p:sldId id="340" r:id="rId11"/>
    <p:sldId id="309" r:id="rId12"/>
    <p:sldId id="341" r:id="rId13"/>
    <p:sldId id="310" r:id="rId14"/>
    <p:sldId id="311" r:id="rId15"/>
    <p:sldId id="312" r:id="rId16"/>
    <p:sldId id="342" r:id="rId17"/>
    <p:sldId id="343" r:id="rId18"/>
    <p:sldId id="344" r:id="rId19"/>
    <p:sldId id="324" r:id="rId20"/>
    <p:sldId id="345" r:id="rId21"/>
    <p:sldId id="346" r:id="rId22"/>
    <p:sldId id="347" r:id="rId23"/>
    <p:sldId id="348" r:id="rId24"/>
    <p:sldId id="349" r:id="rId25"/>
    <p:sldId id="322" r:id="rId26"/>
    <p:sldId id="350" r:id="rId27"/>
    <p:sldId id="328" r:id="rId28"/>
    <p:sldId id="351" r:id="rId29"/>
    <p:sldId id="352" r:id="rId30"/>
    <p:sldId id="353" r:id="rId31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0" autoAdjust="0"/>
  </p:normalViewPr>
  <p:slideViewPr>
    <p:cSldViewPr>
      <p:cViewPr>
        <p:scale>
          <a:sx n="48" d="100"/>
          <a:sy n="48" d="100"/>
        </p:scale>
        <p:origin x="-201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052" cy="51165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193" y="1"/>
            <a:ext cx="3077052" cy="51165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3344BBE3-EE6A-49FD-BFD5-4D863477C59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6512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1" tIns="49521" rIns="99041" bIns="495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90" y="4860688"/>
            <a:ext cx="5680710" cy="4604861"/>
          </a:xfrm>
          <a:prstGeom prst="rect">
            <a:avLst/>
          </a:prstGeom>
        </p:spPr>
        <p:txBody>
          <a:bodyPr vert="horz" lIns="99041" tIns="49521" rIns="99041" bIns="495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2" cy="51165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193" y="9719598"/>
            <a:ext cx="3077052" cy="51165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288DFC8B-D692-41B3-AFA6-EA036FFA4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A498D-DE6B-44AB-9854-3380EC0283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A190CC-9811-4EDF-B3B7-65DF06B4642A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D2F249-45F7-4CF4-BD37-EBAEB72A6A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686811" y="1340768"/>
            <a:ext cx="7992888" cy="4176464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.11 </a:t>
            </a: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.11.2018 </a:t>
            </a: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 аралығында «Жерұйық» тарих – география пән бірлестігінің апталығы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       Тоқтасынова Аспет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16.11.2018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География пәнінен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а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сыныбымен </a:t>
            </a:r>
          </a:p>
          <a:p>
            <a:pPr algn="ctr"/>
            <a:r>
              <a:rPr lang="kk-KZ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«Мұнай және газ өнеркәсібі» 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тақырыбында ашық сабақ өтті</a:t>
            </a:r>
            <a:endParaRPr lang="kk-KZ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-70031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</a:t>
            </a:r>
            <a:r>
              <a:rPr kumimoji="0" lang="kk-KZ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тапсырмасын сұрау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usere\Desktop\тарих апталығы\IMG20181116094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-70031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Постер қорғау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e\Desktop\тарих апталығы\IMG20181116095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5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       Телеубаева Куляш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.11.2018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География пәнінен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ә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сыныбымен </a:t>
            </a:r>
          </a:p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Ауа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райы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метеорологиялық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элементтер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kk-KZ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тақырыбында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ашық сабақ өтті</a:t>
            </a:r>
            <a:endParaRPr lang="kk-KZ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39163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Үй тапсырмасын сұрау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e\Desktop\тарих апталығы\IMG20181119120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518"/>
            <a:ext cx="9144000" cy="57584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Жаңа тақырып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e\Desktop\тарих апталығы\IMG20181119121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3"/>
            <a:ext cx="9144000" cy="5820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Топтық жұмыс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e\Desktop\тарих апталығы\IMG20181119122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2"/>
            <a:ext cx="9144000" cy="5820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Картамен</a:t>
            </a: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жұмыс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e\Desktop\тарих апталығы\IMG20181119123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2"/>
            <a:ext cx="9144000" cy="5820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5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Кері байланыс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usere\Desktop\тарих апталығы\IMG20181119124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3"/>
            <a:ext cx="9144000" cy="5820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85011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kk-KZ" sz="36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Маметов Дидар</a:t>
            </a:r>
            <a:endParaRPr lang="kk-KZ" sz="3200" b="1" dirty="0" smtClean="0">
              <a:solidFill>
                <a:srgbClr val="E400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16.11.2018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Дінтану пәнінен 9 ә </a:t>
            </a:r>
            <a:r>
              <a:rPr lang="kk-KZ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сыныбымен «Әлемдік діндер тарихы»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тақырыбында ашық тәрбие сағат өтті.</a:t>
            </a:r>
            <a:endParaRPr lang="kk-KZ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692696"/>
            <a:ext cx="86067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Апталықтың</a:t>
            </a:r>
            <a:r>
              <a:rPr kumimoji="0" lang="kk-KZ" sz="5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мақсаты</a:t>
            </a:r>
            <a:r>
              <a:rPr kumimoji="0" lang="kk-KZ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</a:t>
            </a:r>
            <a:endParaRPr kumimoji="0" lang="kk-KZ" sz="5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5400" b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kk-KZ" sz="3600" b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Рухан жаңғыру: Болашаққа бағдар атты бағдарлама аясында «Туған өлке», «Туған жер» тақырыбын басшылыққа ала отырып, оқушылардың бойына өлкеміздің тарихын танып білуге, дүниетанымын кеңейтуге, адамгершілік қасиеттерді дарыта отырып батырлыққа, туған жерді сүюге тәрбиелеу.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Мұғалімнің кіріспе сөзі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usere\Desktop\тарих апталығы\IMG2018111614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3"/>
            <a:ext cx="9144000" cy="5820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Бейне көрсетілім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usere\Desktop\тарих апталығы\IMG2018111614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3"/>
            <a:ext cx="9144000" cy="5820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Хор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usere\Desktop\тарих апталығы\IMG20181116143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3"/>
            <a:ext cx="9144000" cy="5820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85011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kk-KZ" sz="36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Ашметова Гульмира</a:t>
            </a:r>
            <a:endParaRPr lang="kk-KZ" sz="3200" b="1" dirty="0" smtClean="0">
              <a:solidFill>
                <a:srgbClr val="E400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.11.2018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Қазақстан тарихы пәнінен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а сынып оқушылары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арасында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«Тарих қадамдары» атты интеллектуалдық сайыс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өтті.</a:t>
            </a:r>
            <a:endParaRPr lang="kk-KZ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Кіріспе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usere\Desktop\тарих апталығы\IMG-20181121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2"/>
            <a:ext cx="9144000" cy="5820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4 кезең: «Көкпар»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usere\Desktop\тарих апталығы\IMG-20181121-WA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157"/>
            <a:ext cx="9144000" cy="59038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Марапаттау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usere\Desktop\тарих апталығы\IMG20181120164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3"/>
            <a:ext cx="9144000" cy="5820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85011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kk-KZ" sz="36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Телеубаева Куляш</a:t>
            </a:r>
            <a:endParaRPr lang="kk-KZ" sz="3200" b="1" dirty="0" smtClean="0">
              <a:solidFill>
                <a:srgbClr val="E400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.11.2018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География пәнінен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а, ә сыныптары арасында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Әлемді </a:t>
            </a:r>
            <a:r>
              <a:rPr lang="kk-KZ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география арқылы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таны»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интеллектуалды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ойын өтті.</a:t>
            </a:r>
            <a:endParaRPr lang="kk-KZ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Кіріспе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usere\Desktop\тарих апталығы\IMG20181121150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2"/>
            <a:ext cx="9144000" cy="5820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Кім жылдам?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usere\Desktop\тарих апталығы\IMG20181121152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2"/>
            <a:ext cx="9144000" cy="5820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85011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kk-KZ" sz="36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Ашметова Гульмира</a:t>
            </a:r>
            <a:endParaRPr lang="kk-KZ" sz="3200" b="1" dirty="0" smtClean="0">
              <a:solidFill>
                <a:srgbClr val="E400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13.11.2018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Қазақстан тарихы пәнінен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а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сыныбымен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«Қарахан мемлекеті»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тақырыбында ашық сабақ өтті.</a:t>
            </a:r>
            <a:endParaRPr lang="kk-KZ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Марапаттау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usere\Desktop\тарих апталығы\IMG20181121153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3"/>
            <a:ext cx="9144000" cy="5820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«Білім биржасы» әдісі 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e\Desktop\тарих апталығы\IMG-20181113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5" y="1262269"/>
            <a:ext cx="9144000" cy="5486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Постермен жұмыс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e\Desktop\тарих апталығы\IMG20181113144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3"/>
            <a:ext cx="9144000" cy="5820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Постер қорғау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e\Desktop\тарих апталығы\IMG20181113144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3"/>
            <a:ext cx="9144000" cy="5820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85011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kk-KZ" sz="36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Маметов Дидар</a:t>
            </a:r>
            <a:endParaRPr lang="kk-KZ" sz="3200" b="1" dirty="0" smtClean="0">
              <a:solidFill>
                <a:srgbClr val="E400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14.11.2018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Қазақстан тарихы пәнінен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  сыныбымен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«Алаш партиясының құрылуы»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тақырыбында ашық сабақ өтті.</a:t>
            </a:r>
            <a:endParaRPr lang="kk-KZ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3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kk-KZ" sz="3200" b="1" dirty="0" smtClean="0">
                <a:solidFill>
                  <a:srgbClr val="00349E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Постер қорғау</a:t>
            </a:r>
            <a:endParaRPr lang="ru-RU" sz="3200" b="1" dirty="0" smtClean="0">
              <a:solidFill>
                <a:srgbClr val="00349E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usere\Desktop\тарих апталығы\IMG-20181127-WA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63"/>
            <a:ext cx="9144000" cy="5820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kk-KZ" sz="3200" b="1" dirty="0" smtClean="0">
                <a:solidFill>
                  <a:srgbClr val="E40059"/>
                </a:solidFill>
                <a:latin typeface="Arial" pitchFamily="34" charset="0"/>
                <a:cs typeface="Arial" pitchFamily="34" charset="0"/>
              </a:rPr>
              <a:t>Сегізбаева Клара</a:t>
            </a:r>
            <a:endParaRPr lang="kk-KZ" sz="3200" b="1" dirty="0" smtClean="0">
              <a:solidFill>
                <a:srgbClr val="E400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16.11.2018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</a:t>
            </a: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География пәнінен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 ә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сыныбымен </a:t>
            </a:r>
          </a:p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Германияның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экономикалық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географиялық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жағдайы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табиғат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ресурстары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халқы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 </a:t>
            </a:r>
            <a:r>
              <a:rPr lang="kk-K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тақырыбында ашық сабақ өтті</a:t>
            </a:r>
            <a:endParaRPr lang="kk-KZ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kk-KZ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611</TotalTime>
  <Words>285</Words>
  <Application>Microsoft Office PowerPoint</Application>
  <PresentationFormat>Экран (4:3)</PresentationFormat>
  <Paragraphs>59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Алматы облысы      Еңбекшіқазақ ауданы    НҰра   ауылы  Ораз Жандосов атындағы             орта мектеп</dc:title>
  <dc:creator>User</dc:creator>
  <cp:lastModifiedBy>usere</cp:lastModifiedBy>
  <cp:revision>66</cp:revision>
  <dcterms:created xsi:type="dcterms:W3CDTF">2012-05-11T05:30:56Z</dcterms:created>
  <dcterms:modified xsi:type="dcterms:W3CDTF">2018-11-27T16:50:05Z</dcterms:modified>
</cp:coreProperties>
</file>