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7" r:id="rId2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63" d="100"/>
          <a:sy n="63" d="100"/>
        </p:scale>
        <p:origin x="10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F0CE5-AF3C-48E6-B1BE-BF784393E2C6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10421-CAE6-4CB8-9C16-104CD8E3C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ABF0CE5-AF3C-48E6-B1BE-BF784393E2C6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C10421-CAE6-4CB8-9C16-104CD8E3C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kk-KZ" sz="40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Сабақтың тақырыбы: 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</a:tabLst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Сабақ </a:t>
            </a:r>
            <a:r>
              <a:rPr kumimoji="0" lang="kk-K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мақсаты	6.3.1.4</a:t>
            </a:r>
            <a:endParaRPr kumimoji="0" lang="kk-K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</a:tabLst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Сабақ </a:t>
            </a:r>
            <a:r>
              <a:rPr kumimoji="0" lang="kk-K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мақсаты	6.3.1.4</a:t>
            </a:r>
            <a:endParaRPr kumimoji="0" lang="kk-K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</a:tabLst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Сабақ </a:t>
            </a:r>
            <a:r>
              <a:rPr kumimoji="0" lang="kk-K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мақсаты	6.3.1.4</a:t>
            </a:r>
            <a:endParaRPr kumimoji="0" lang="kk-K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628800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І-ІІІ </a:t>
            </a:r>
            <a:r>
              <a:rPr lang="ru-RU" sz="4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ғасырларда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Рим </a:t>
            </a:r>
            <a:r>
              <a:rPr lang="ru-RU" sz="4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империясы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қалай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дамыды</a:t>
            </a:r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780928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Сабақтың оқу мақсаты: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427259"/>
            <a:ext cx="73551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5.3.2.2 -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басқыншылық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соғыстар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империялардың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болуы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мемлекеттердің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шекараларын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қалай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өзгергерткенін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түсіндіру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5.2.1.3 –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ежелгі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қоғамның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дамуына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діндердің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ықпалын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сипаттау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strips/>
  </p:transition>
</p:sld>
</file>

<file path=ppt/theme/theme1.xml><?xml version="1.0" encoding="utf-8"?>
<a:theme xmlns:a="http://schemas.openxmlformats.org/drawingml/2006/main" name="История, культура и традиции русского народа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185</Words>
  <Application>Microsoft Office PowerPoint</Application>
  <PresentationFormat>Экран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История, культура и традиции русского народа</vt:lpstr>
      <vt:lpstr>Сабақтың тақырыбы: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Неизвестный пользователь</cp:lastModifiedBy>
  <cp:revision>170</cp:revision>
  <cp:lastPrinted>2020-01-10T14:21:37Z</cp:lastPrinted>
  <dcterms:created xsi:type="dcterms:W3CDTF">2013-11-24T13:42:04Z</dcterms:created>
  <dcterms:modified xsi:type="dcterms:W3CDTF">2020-07-04T08:53:07Z</dcterms:modified>
</cp:coreProperties>
</file>