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58E5A-6AAE-4916-AB2A-87C2E346ACBA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CC1CD-5F32-4A53-851E-D441621DE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Көшеде жүру тәртібі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мұз қатуы кезіндегі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қауіпсіздік ережесі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512168"/>
          </a:xfrm>
        </p:spPr>
        <p:txBody>
          <a:bodyPr/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ЖББ </a:t>
            </a:r>
            <a:r>
              <a:rPr lang="kk-KZ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№72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 мектебі” КММ</a:t>
            </a: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5-15 қараша 2020 жыл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user\Desktop\су.jpg"/>
          <p:cNvPicPr>
            <a:picLocks noChangeAspect="1" noChangeArrowheads="1"/>
          </p:cNvPicPr>
          <p:nvPr/>
        </p:nvPicPr>
        <p:blipFill>
          <a:blip r:embed="rId2" cstate="print"/>
          <a:srcRect l="14090" t="8421" r="9366" b="32360"/>
          <a:stretch>
            <a:fillRect/>
          </a:stretch>
        </p:blipFill>
        <p:spPr bwMode="auto">
          <a:xfrm>
            <a:off x="251520" y="188640"/>
            <a:ext cx="2448272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Көше ережелері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тыңдау.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Көшеде жүру тәртібін орындамау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транспорттың жүріп-тұруына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кедергі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келтіреді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жұмысшылар жұмысқа, оқушылар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сабаққа,басқа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баратын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жерлеріне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жетпеуі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Көшеден өту үшін арнайы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белгіленген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жермен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жүрген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дұрыс.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асты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жолын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пайдаланған жөн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жатқанда өзіңе қауіпсіз болатын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таңдай біл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Өткел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қарсы кездескен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үлкен кісіге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Тротуармен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жатып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қақпадан көрінген машинаны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байқасаң өткізіп жібер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Көшеде тоқтап тұрған машинаның қасынан абайлап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өт,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машина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есігін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ашып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қалуы мүмкін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2646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1.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көшенің қиылысқан әрі «Өтетін жер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жазылған түсті, асфальтта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сызылған жалпақ </a:t>
            </a:r>
            <a:r>
              <a:rPr lang="ru-RU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 жолақтары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қарсы алдыңдағы бағдаршамның жасыл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шамы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жанған кезде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ғана көшені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кесіп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өтуге болады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Жүріп келе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жатқан машиналардың алдынан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өтіп кетемін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деуші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болма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тоқтағанша,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өтіп кеткенше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тоса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Көшеден өтерде әуелі сол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жағыңа, көшенің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тұсына жеткенде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оң жағыңа қара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машина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жатса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өтіп кеткенше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орныңда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 жолақ сызылған тұста күте тұр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Көше қиылыстарында бағдаршамда жасыл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шам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жанған кезде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болмаса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өтіңіздер деген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сөз көрінгенде ғана көшені кесіп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өтуге болады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Аялдамада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тұрғанда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автомобиль, автобус,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троллейбустың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 ары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жағынан айналып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сонда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сен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 соңынд келе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жатқан машинаны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көре аласың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Ал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трамвайдың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алдыңғы жағынан ғана өтуге болады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ұз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қатуы кезіндегі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қауіпсіздік ережесі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Күз мезгілінің ерте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түскеніне байланысты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өзендер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көлдердің бетін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жапқан мұздар өте қауіпті 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 мұзды басуға болмайды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Күзгі мұз адам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басқан салмағынан шатырлап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кауіп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ескертеді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қоймасындағы күзгі мұзды басуға кауіпті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балық аулаушылар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тұрған мұз үлкен бөлшектерге бөлініп жарылған жағдайлар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құтқару үшін тікұшақ және кішкене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кемелер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пайдаланған.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Күзде балаларға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қоймаларын кесіп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өтуге тыйым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салынады.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Күзде өзендердің мұзы жарылып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кету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қаупі болады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сондықтан балаларға ойнауға болмайды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Мұздан мұзға секіріп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жағадан алыстау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өте қауіпті.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Мұндай әрекет қайғылы жағдайға әкеледі.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себептен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түсіндіру жұмыстарын жүргізу қажет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Мұны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қажет!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544616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 қауіпсіз 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тұщы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суда 10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сантиметрден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кем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ал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тұзды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суда 15 см.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қалындықты мұз 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Өзен сағасында және саласында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 әлсіз келеді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 жылдам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ағыс орындарында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су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бұрқақтап ағып жатқан және ағып жатқан жерлерде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сондай-ақ балдыр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өсетін аудандарында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ағаштарға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көшет және қамыстарға жақын жерлерде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әлсіз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күннен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температурасы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градустан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 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тұрса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мұздың беріктігі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25%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төмендейді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Мұздың беріктігін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көзбенде анықтауға болады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 көгілдір түсті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 беріктігі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есеге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кем;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сұр, күнгірт-ақ немесе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реңкті болса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 осал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Қатерге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ұшыраған болсаңыз,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істеу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көтермей, даурықпай, тыныштық сақтаңыз.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 бөлінген жағдайда қолыңды екі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жаққа созып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мұзға кеудемен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арқамен аяқты созып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жатуға тырыс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үстіне қалқып шығуға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қалың мұз үстіне жүзіп баруға тырыс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 үстіне алдымен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аяқты, содан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аяқты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салу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 әлсіз болса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мұздың қалың жеріне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аунап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түсіп, жағаға қарай жылжу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жағыңызға қарай еңбектеу керек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жердің мұзының мықтылығы тексерілген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408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Көшеде жүру тәртібі мен мұз қатуы кезіндегі қауіпсіздік ережесі</vt:lpstr>
      <vt:lpstr>Көше ережелері туралы тыңдау.</vt:lpstr>
      <vt:lpstr>Слайд 3</vt:lpstr>
      <vt:lpstr>Мұз қатуы кезіндегі қауіпсіздік ережесі</vt:lpstr>
      <vt:lpstr>Слайд 5</vt:lpstr>
      <vt:lpstr> Мұны білу қажет!  </vt:lpstr>
      <vt:lpstr> Қатерге ұшыраған болсаңыз, не істеу керек: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Көшеде жүру тәртібі мен қауіпсіздік ережесі</dc:title>
  <dc:creator>Пользователь Windows</dc:creator>
  <cp:lastModifiedBy>Гость</cp:lastModifiedBy>
  <cp:revision>4</cp:revision>
  <dcterms:created xsi:type="dcterms:W3CDTF">2020-11-02T03:17:12Z</dcterms:created>
  <dcterms:modified xsi:type="dcterms:W3CDTF">2020-11-04T06:15:53Z</dcterms:modified>
</cp:coreProperties>
</file>