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60" r:id="rId3"/>
    <p:sldId id="336" r:id="rId4"/>
    <p:sldId id="345" r:id="rId5"/>
    <p:sldId id="335" r:id="rId6"/>
    <p:sldId id="330" r:id="rId7"/>
    <p:sldId id="329" r:id="rId8"/>
    <p:sldId id="349" r:id="rId9"/>
    <p:sldId id="347" r:id="rId10"/>
    <p:sldId id="353" r:id="rId11"/>
    <p:sldId id="35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10B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43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1C6DD-2066-4F02-9250-254863AE0021}" type="datetimeFigureOut">
              <a:rPr lang="ru-RU" smtClean="0"/>
              <a:pPr/>
              <a:t>16.08.2020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04A7B-4800-46FD-A4F4-7641462F1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k-K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k-K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A106-FF3B-481D-A782-0E12C314D524}" type="datetimeFigureOut">
              <a:rPr lang="ru-RU" smtClean="0"/>
              <a:pPr/>
              <a:t>16.08.2020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2481-6554-46E6-9E60-C2A1B6A52B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9515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A106-FF3B-481D-A782-0E12C314D524}" type="datetimeFigureOut">
              <a:rPr lang="ru-RU" smtClean="0"/>
              <a:pPr/>
              <a:t>16.08.2020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2481-6554-46E6-9E60-C2A1B6A52B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8325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A106-FF3B-481D-A782-0E12C314D524}" type="datetimeFigureOut">
              <a:rPr lang="ru-RU" smtClean="0"/>
              <a:pPr/>
              <a:t>16.08.2020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2481-6554-46E6-9E60-C2A1B6A52B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5568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A106-FF3B-481D-A782-0E12C314D524}" type="datetimeFigureOut">
              <a:rPr lang="ru-RU" smtClean="0"/>
              <a:pPr/>
              <a:t>16.08.2020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2481-6554-46E6-9E60-C2A1B6A52B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4946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A106-FF3B-481D-A782-0E12C314D524}" type="datetimeFigureOut">
              <a:rPr lang="ru-RU" smtClean="0"/>
              <a:pPr/>
              <a:t>16.08.2020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2481-6554-46E6-9E60-C2A1B6A52B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8128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A106-FF3B-481D-A782-0E12C314D524}" type="datetimeFigureOut">
              <a:rPr lang="ru-RU" smtClean="0"/>
              <a:pPr/>
              <a:t>16.08.2020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2481-6554-46E6-9E60-C2A1B6A52B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0833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A106-FF3B-481D-A782-0E12C314D524}" type="datetimeFigureOut">
              <a:rPr lang="ru-RU" smtClean="0"/>
              <a:pPr/>
              <a:t>16.08.2020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2481-6554-46E6-9E60-C2A1B6A52B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4850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A106-FF3B-481D-A782-0E12C314D524}" type="datetimeFigureOut">
              <a:rPr lang="ru-RU" smtClean="0"/>
              <a:pPr/>
              <a:t>16.08.2020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2481-6554-46E6-9E60-C2A1B6A52B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882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A106-FF3B-481D-A782-0E12C314D524}" type="datetimeFigureOut">
              <a:rPr lang="ru-RU" smtClean="0"/>
              <a:pPr/>
              <a:t>16.08.2020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2481-6554-46E6-9E60-C2A1B6A52B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644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A106-FF3B-481D-A782-0E12C314D524}" type="datetimeFigureOut">
              <a:rPr lang="ru-RU" smtClean="0"/>
              <a:pPr/>
              <a:t>16.08.2020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2481-6554-46E6-9E60-C2A1B6A52B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0304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A106-FF3B-481D-A782-0E12C314D524}" type="datetimeFigureOut">
              <a:rPr lang="ru-RU" smtClean="0"/>
              <a:pPr/>
              <a:t>16.08.2020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2481-6554-46E6-9E60-C2A1B6A52B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5440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BA106-FF3B-481D-A782-0E12C314D524}" type="datetimeFigureOut">
              <a:rPr lang="ru-RU" smtClean="0"/>
              <a:pPr/>
              <a:t>16.08.2020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82481-6554-46E6-9E60-C2A1B6A52B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8829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.pn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0928" y="1942598"/>
            <a:ext cx="8322148" cy="612769"/>
          </a:xfrm>
        </p:spPr>
        <p:txBody>
          <a:bodyPr>
            <a:noAutofit/>
          </a:bodyPr>
          <a:lstStyle/>
          <a:p>
            <a:r>
              <a:rPr lang="kk-KZ" alt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Қостанай облысы</a:t>
            </a:r>
            <a:br>
              <a:rPr lang="kk-KZ" alt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kk-KZ" alt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       «</a:t>
            </a:r>
            <a:r>
              <a:rPr lang="kk-KZ" alt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Арқалық қаласы әкімдігі білім бөлімінің </a:t>
            </a:r>
            <a:r>
              <a:rPr lang="kk-KZ" alt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Ш.Уәлиханов  атындағы№1 жалпы орта білім беретін мектебі” мемлекеттік мекемесі</a:t>
            </a:r>
            <a:endParaRPr lang="ru-RU" sz="1800" b="1" dirty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620" y="785794"/>
            <a:ext cx="1628764" cy="542932"/>
          </a:xfrm>
        </p:spPr>
        <p:txBody>
          <a:bodyPr>
            <a:normAutofit fontScale="92500" lnSpcReduction="10000"/>
          </a:bodyPr>
          <a:lstStyle/>
          <a:p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Мектеп  логотипі</a:t>
            </a: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0450" y="3269606"/>
            <a:ext cx="650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сынып   сауат ашу   №2 сабақ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4786322"/>
            <a:ext cx="7286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k-KZ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Бастауыш сынып мұғалімі </a:t>
            </a:r>
          </a:p>
          <a:p>
            <a:pPr algn="r"/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Кәрімова Көркем Нұрмашқызы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91120" y="6155446"/>
            <a:ext cx="1922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Арқалық – 2020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3108" y="2842215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тоқсан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7704" y="3927829"/>
            <a:ext cx="64294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Тақырыбы: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Сөйлеу</a:t>
            </a:r>
            <a:endParaRPr lang="ru-RU" sz="32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10" name="Рисунок 5" descr="C:\Users\Жадыра\Desktop\WhatsApp Documents\Camera\эмблема\эмбел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86610"/>
            <a:ext cx="2736304" cy="153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2">
            <a:extLst>
              <a:ext uri="{FF2B5EF4-FFF2-40B4-BE49-F238E27FC236}">
                <a16:creationId xmlns:a16="http://schemas.microsoft.com/office/drawing/2014/main" xmlns="" id="{ABFD76BA-4110-4530-8B24-BCBBEA2FEC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984"/>
            <a:ext cx="9144000" cy="6838016"/>
          </a:xfrm>
          <a:prstGeom prst="rect">
            <a:avLst/>
          </a:prstGeom>
        </p:spPr>
      </p:pic>
      <p:sp>
        <p:nvSpPr>
          <p:cNvPr id="1026" name="AutoShape 2" descr="https://greatschoolsallkids.org/img/school_hous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greatschoolsallkids.org/img/school_hous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71736" y="500042"/>
            <a:ext cx="45592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kk-KZ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“Бұл кім?” ойыны</a:t>
            </a:r>
            <a:endParaRPr lang="kk-KZ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G:\s12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66" y="4286256"/>
            <a:ext cx="3071834" cy="2370538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1500166" y="1571612"/>
            <a:ext cx="571504" cy="5000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1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1500166" y="2214554"/>
            <a:ext cx="571504" cy="5000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2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1500166" y="2928934"/>
            <a:ext cx="571504" cy="50006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3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1500166" y="3571876"/>
            <a:ext cx="571504" cy="50006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4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143108" y="1643050"/>
            <a:ext cx="19288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кітапханашы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00298" y="2285992"/>
            <a:ext cx="857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аспаз</a:t>
            </a:r>
            <a:endParaRPr lang="ru-RU" sz="2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500298" y="3000372"/>
            <a:ext cx="1029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мұғалім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500298" y="3643314"/>
            <a:ext cx="928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дәрігер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29522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1607998"/>
            <a:ext cx="1214446" cy="1106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6171" y="1500174"/>
            <a:ext cx="1297829" cy="128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32" y="1571612"/>
            <a:ext cx="1071876" cy="106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93586" y="1500174"/>
            <a:ext cx="119279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371"/>
    </mc:Choice>
    <mc:Fallback>
      <p:transition spd="slow" advTm="103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7.40741E-7 L 0.34167 -0.069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" y="-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0.47795 -0.1636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" y="-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4.07407E-6 L 0.60938 -0.278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7407E-6 L 0.71424 -0.3511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" y="-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0" y="5500688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3000"/>
              </a:lnSpc>
            </a:pPr>
            <a:endParaRPr lang="en-GB" sz="280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1428728" y="2206624"/>
            <a:ext cx="2722574" cy="2722574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b="1" dirty="0">
              <a:latin typeface="Calibri" pitchFamily="34" charset="0"/>
            </a:endParaRPr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4857752" y="2214554"/>
            <a:ext cx="2786082" cy="278608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b="1" dirty="0">
              <a:latin typeface="Calibri" pitchFamily="34" charset="0"/>
            </a:endParaRPr>
          </a:p>
        </p:txBody>
      </p:sp>
      <p:sp>
        <p:nvSpPr>
          <p:cNvPr id="13320" name="Arc 8"/>
          <p:cNvSpPr>
            <a:spLocks/>
          </p:cNvSpPr>
          <p:nvPr/>
        </p:nvSpPr>
        <p:spPr bwMode="auto">
          <a:xfrm rot="2691071" flipV="1">
            <a:off x="2342851" y="3414430"/>
            <a:ext cx="964458" cy="96445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k-KZ"/>
          </a:p>
        </p:txBody>
      </p:sp>
      <p:sp>
        <p:nvSpPr>
          <p:cNvPr id="13322" name="Arc 10"/>
          <p:cNvSpPr>
            <a:spLocks/>
          </p:cNvSpPr>
          <p:nvPr/>
        </p:nvSpPr>
        <p:spPr bwMode="auto">
          <a:xfrm rot="13516348" flipV="1">
            <a:off x="5825618" y="3753922"/>
            <a:ext cx="879038" cy="87903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folHlink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k-KZ"/>
          </a:p>
        </p:txBody>
      </p:sp>
      <p:pic>
        <p:nvPicPr>
          <p:cNvPr id="19469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334"/>
          <a:stretch>
            <a:fillRect/>
          </a:stretch>
        </p:blipFill>
        <p:spPr bwMode="auto">
          <a:xfrm>
            <a:off x="0" y="0"/>
            <a:ext cx="91440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470" name="Rectangle 15"/>
          <p:cNvSpPr>
            <a:spLocks noGrp="1" noChangeArrowheads="1"/>
          </p:cNvSpPr>
          <p:nvPr>
            <p:ph type="title"/>
          </p:nvPr>
        </p:nvSpPr>
        <p:spPr>
          <a:xfrm>
            <a:off x="506413" y="61913"/>
            <a:ext cx="8137525" cy="1295400"/>
          </a:xfrm>
        </p:spPr>
        <p:txBody>
          <a:bodyPr/>
          <a:lstStyle/>
          <a:p>
            <a:pPr algn="ctr" eaLnBrk="1" hangingPunct="1"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kk-KZ" b="1" dirty="0" smtClean="0"/>
              <a:t> </a:t>
            </a:r>
            <a:endParaRPr lang="en-GB" b="1" dirty="0" smtClean="0"/>
          </a:p>
        </p:txBody>
      </p:sp>
      <p:sp>
        <p:nvSpPr>
          <p:cNvPr id="19471" name="Text Box 16"/>
          <p:cNvSpPr txBox="1">
            <a:spLocks noChangeArrowheads="1"/>
          </p:cNvSpPr>
          <p:nvPr/>
        </p:nvSpPr>
        <p:spPr bwMode="auto">
          <a:xfrm>
            <a:off x="285720" y="785794"/>
            <a:ext cx="8280400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/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Кері байланыс</a:t>
            </a:r>
            <a:endParaRPr lang="kk-KZ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www.ZHARAR.com</a:t>
            </a:r>
            <a:endParaRPr lang="ru-RU"/>
          </a:p>
        </p:txBody>
      </p:sp>
      <p:pic>
        <p:nvPicPr>
          <p:cNvPr id="16" name="Picture 11" descr="G:\s12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000232" cy="1543581"/>
          </a:xfrm>
          <a:prstGeom prst="rect">
            <a:avLst/>
          </a:prstGeom>
          <a:noFill/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334"/>
          <a:stretch>
            <a:fillRect/>
          </a:stretch>
        </p:blipFill>
        <p:spPr bwMode="auto">
          <a:xfrm>
            <a:off x="0" y="6446837"/>
            <a:ext cx="91440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" name="Picture 3" descr="G:\15-156438_book-clipart-png-transparent-image-05-clipart-books-p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91665" y="4500570"/>
            <a:ext cx="2552336" cy="235743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1428728" y="1571612"/>
            <a:ext cx="2782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kk-K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Бүгінгі сабақты түсіндім</a:t>
            </a:r>
            <a:endParaRPr lang="kk-KZ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143504" y="1643050"/>
            <a:ext cx="3052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kk-K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Бүгінгі сабақты  түсінбедім</a:t>
            </a:r>
            <a:endParaRPr lang="kk-KZ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16281E-7 L -0.00833 0.243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55319E-6 L -0.02778 0.233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" y="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3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7"/>
                  </p:tgtEl>
                </p:cond>
              </p:nextCondLst>
            </p:seq>
          </p:childTnLst>
        </p:cTn>
      </p:par>
    </p:tnLst>
    <p:bldLst>
      <p:bldP spid="13315" grpId="0" animBg="1"/>
      <p:bldP spid="13317" grpId="0" animBg="1"/>
      <p:bldP spid="13320" grpId="0" animBg="1"/>
      <p:bldP spid="133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428728" y="2428868"/>
            <a:ext cx="729909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kk-KZ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*Сөздің  мағынасын,сөйлемнің мазмұнын түсінесің</a:t>
            </a:r>
          </a:p>
          <a:p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*Сөйлеу  түрлерін  ажыратасың</a:t>
            </a:r>
          </a:p>
          <a:p>
            <a:endParaRPr lang="kk-KZ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Интернет ресурстар</a:t>
            </a:r>
            <a:r>
              <a:rPr lang="kk-KZ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:Бейнеүзінді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Youtube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каналынан алынған сілтемесі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3280" y="548129"/>
            <a:ext cx="650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бөлім:  Оқушымын мен енді!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33280" y="1244390"/>
            <a:ext cx="650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абақ тақырыбы: </a:t>
            </a:r>
            <a:r>
              <a:rPr lang="kk-KZ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Сөйлеу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https://cdn2.vectorstock.com/i/1000x1000/56/91/school-building-front-yard-for-school-children-vector-182656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8" name="AutoShape 10" descr="https://cdn2.vectorstock.com/i/1000x1000/56/91/school-building-front-yard-for-school-children-vector-182656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Объект 2">
            <a:extLst>
              <a:ext uri="{FF2B5EF4-FFF2-40B4-BE49-F238E27FC236}">
                <a16:creationId xmlns:a16="http://schemas.microsoft.com/office/drawing/2014/main" xmlns="" id="{ABFD76BA-4110-4530-8B24-BCBBEA2FE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57280"/>
            <a:ext cx="9144000" cy="77152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074" name="Picture 2" descr="http://zhasorken.kz/wp-content/uploads/2018/03/21_%D0%B1%D0%B5%D1%82-%D0%B3%D0%BE%D1%82-1024x8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605" y="1071546"/>
            <a:ext cx="3483453" cy="2928958"/>
          </a:xfrm>
          <a:prstGeom prst="rect">
            <a:avLst/>
          </a:prstGeom>
          <a:noFill/>
        </p:spPr>
      </p:pic>
      <p:sp>
        <p:nvSpPr>
          <p:cNvPr id="16" name="Овальная выноска 15"/>
          <p:cNvSpPr/>
          <p:nvPr/>
        </p:nvSpPr>
        <p:spPr>
          <a:xfrm>
            <a:off x="1785918" y="1357298"/>
            <a:ext cx="2143140" cy="1357322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оқушы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трелка влево 21"/>
          <p:cNvSpPr/>
          <p:nvPr/>
        </p:nvSpPr>
        <p:spPr>
          <a:xfrm>
            <a:off x="2357422" y="3429000"/>
            <a:ext cx="1500198" cy="500066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Бұл кім?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Documents and Settings\Admin\Рабочий стол\s1200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1714488"/>
            <a:ext cx="3857652" cy="3348442"/>
          </a:xfrm>
          <a:prstGeom prst="rect">
            <a:avLst/>
          </a:prstGeom>
          <a:noFill/>
        </p:spPr>
      </p:pic>
      <p:sp>
        <p:nvSpPr>
          <p:cNvPr id="23" name="Стрелка влево 22"/>
          <p:cNvSpPr/>
          <p:nvPr/>
        </p:nvSpPr>
        <p:spPr>
          <a:xfrm>
            <a:off x="5857884" y="5429264"/>
            <a:ext cx="2214578" cy="500066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Олар не істейді?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ьная выноска 23"/>
          <p:cNvSpPr/>
          <p:nvPr/>
        </p:nvSpPr>
        <p:spPr>
          <a:xfrm>
            <a:off x="6786578" y="1571612"/>
            <a:ext cx="2143140" cy="1357322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Сабақ оқиды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2">
            <a:extLst>
              <a:ext uri="{FF2B5EF4-FFF2-40B4-BE49-F238E27FC236}">
                <a16:creationId xmlns:a16="http://schemas.microsoft.com/office/drawing/2014/main" xmlns="" id="{ABFD76BA-4110-4530-8B24-BCBBEA2FE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80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8728" y="428604"/>
            <a:ext cx="66437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Оқулықпен жұмыс</a:t>
            </a:r>
          </a:p>
          <a:p>
            <a:pPr algn="ctr" fontAlgn="base"/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Сызбаның  көмегімен   берілген  сұрақтарға жауап беріп көр.</a:t>
            </a:r>
          </a:p>
          <a:p>
            <a:pPr fontAlgn="base"/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● Сынып  бөлмесінде отырғандар   кімдер?</a:t>
            </a:r>
          </a:p>
          <a:p>
            <a:pPr fontAlgn="base"/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●  Олар не істейді?</a:t>
            </a:r>
          </a:p>
          <a:p>
            <a:pPr algn="ctr" fontAlgn="base"/>
            <a:endParaRPr lang="kk-KZ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4071942"/>
            <a:ext cx="1928826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Оқушылар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4071942"/>
            <a:ext cx="1714512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сабақ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3143248"/>
            <a:ext cx="1643074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Мектеп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3143248"/>
            <a:ext cx="1928826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бөлмесінде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29190" y="3143248"/>
            <a:ext cx="1643074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отырған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86578" y="3143248"/>
            <a:ext cx="1928826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оқушылар.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57818" y="4071942"/>
            <a:ext cx="1714512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оқиды.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2">
            <a:extLst>
              <a:ext uri="{FF2B5EF4-FFF2-40B4-BE49-F238E27FC236}">
                <a16:creationId xmlns:a16="http://schemas.microsoft.com/office/drawing/2014/main" xmlns="" id="{ABFD76BA-4110-4530-8B24-BCBBEA2FE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80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14414" y="2000240"/>
            <a:ext cx="6643734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kk-KZ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Сөйлем жеке сөздерден тұрады.Сөйлемнің бірінші сөзі бас әріппен жазылады.Сөйлемнен кейін тиісті тыныс белгі қойылады..</a:t>
            </a:r>
            <a:endParaRPr lang="kk-KZ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endParaRPr lang="kk-KZ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AutoShape 2" descr="https://i-a.d-cd.net/GQAAAgI3WeA-19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 descr="C:\Documents and Settings\Admin\Мои документы\Downloads\GQAAAgI3WeA-1920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428604"/>
            <a:ext cx="1928826" cy="1409115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643306" y="857232"/>
            <a:ext cx="34231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ЕСТЕ  САҚТА!</a:t>
            </a:r>
          </a:p>
        </p:txBody>
      </p:sp>
      <p:pic>
        <p:nvPicPr>
          <p:cNvPr id="14" name="Picture 3" descr="G:\15-156438_book-clipart-png-transparent-image-05-clipart-books-pn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2541" y="3714752"/>
            <a:ext cx="3131459" cy="2892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2">
            <a:extLst>
              <a:ext uri="{FF2B5EF4-FFF2-40B4-BE49-F238E27FC236}">
                <a16:creationId xmlns:a16="http://schemas.microsoft.com/office/drawing/2014/main" xmlns="" id="{ABFD76BA-4110-4530-8B24-BCBBEA2FEC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08" y="0"/>
            <a:ext cx="9144000" cy="683801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75656" y="836712"/>
            <a:ext cx="6804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57356" y="500042"/>
            <a:ext cx="6929486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Жарасқан  Әбдірашев  -қазақ ақыны.</a:t>
            </a:r>
          </a:p>
          <a:p>
            <a:pPr algn="ctr" fontAlgn="base"/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Қызылорда облысы,Арал ауданы,</a:t>
            </a:r>
          </a:p>
          <a:p>
            <a:pPr algn="ctr" fontAlgn="base"/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Аманөткел ауылында дүниеге  келген. </a:t>
            </a:r>
          </a:p>
          <a:p>
            <a:pPr algn="ctr" fontAlgn="base"/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“Тұңғыш  кітап”  деген алғашқы жыр жинағы </a:t>
            </a:r>
          </a:p>
          <a:p>
            <a:pPr algn="ctr" fontAlgn="base"/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1969 жылы жарық  көрген.</a:t>
            </a:r>
          </a:p>
          <a:p>
            <a:pPr algn="ctr" fontAlgn="base"/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Оның өлеңдері неміс,өзбек, тәжік тілдеріне</a:t>
            </a:r>
          </a:p>
          <a:p>
            <a:pPr algn="ctr" fontAlgn="base"/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аударылған.</a:t>
            </a:r>
          </a:p>
          <a:p>
            <a:pPr algn="ctr" fontAlgn="base"/>
            <a:endParaRPr lang="kk-KZ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642918"/>
            <a:ext cx="1357322" cy="1606299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1928794" y="2928934"/>
            <a:ext cx="2715039" cy="369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Өлеңді  мұқият тыңда.</a:t>
            </a:r>
          </a:p>
          <a:p>
            <a:pPr algn="ctr" fontAlgn="base"/>
            <a:endParaRPr lang="kk-KZ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Алақай-ау,алақай!</a:t>
            </a:r>
          </a:p>
          <a:p>
            <a:pPr fontAlgn="base"/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Алақай-ау,алақай!</a:t>
            </a:r>
          </a:p>
          <a:p>
            <a:pPr fontAlgn="base"/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Бұдан былай мен енді</a:t>
            </a:r>
          </a:p>
          <a:p>
            <a:pPr fontAlgn="base"/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Емеспін жай балақай.</a:t>
            </a:r>
          </a:p>
          <a:p>
            <a:pPr fontAlgn="base"/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Осыдан да көлемді</a:t>
            </a:r>
          </a:p>
          <a:p>
            <a:pPr fontAlgn="base"/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Оқи алам өлеңді.</a:t>
            </a:r>
          </a:p>
          <a:p>
            <a:pPr fontAlgn="base"/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Бардым бүгін мектепке,</a:t>
            </a:r>
          </a:p>
          <a:p>
            <a:pPr fontAlgn="base"/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Оқушымын мен енді!</a:t>
            </a:r>
          </a:p>
          <a:p>
            <a:pPr algn="ctr" fontAlgn="base"/>
            <a:endParaRPr lang="kk-KZ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endParaRPr lang="kk-KZ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endParaRPr lang="kk-KZ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G:\15-156438_book-clipart-png-transparent-image-05-clipart-books-pn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52" y="3571876"/>
            <a:ext cx="3286148" cy="303520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9410"/>
    </mc:Choice>
    <mc:Fallback>
      <p:transition spd="slow" advTm="394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2">
            <a:extLst>
              <a:ext uri="{FF2B5EF4-FFF2-40B4-BE49-F238E27FC236}">
                <a16:creationId xmlns:a16="http://schemas.microsoft.com/office/drawing/2014/main" xmlns="" id="{ABFD76BA-4110-4530-8B24-BCBBEA2FEC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984"/>
            <a:ext cx="9144000" cy="6838016"/>
          </a:xfrm>
          <a:prstGeom prst="rect">
            <a:avLst/>
          </a:prstGeom>
        </p:spPr>
      </p:pic>
      <p:sp>
        <p:nvSpPr>
          <p:cNvPr id="1026" name="AutoShape 2" descr="https://greatschoolsallkids.org/img/school_hous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greatschoolsallkids.org/img/school_hous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Documents and Settings\Admin\Рабочий стол\school_hous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5435920" y="7286652"/>
            <a:ext cx="39595426" cy="17840326"/>
          </a:xfrm>
          <a:prstGeom prst="rect">
            <a:avLst/>
          </a:prstGeom>
          <a:noFill/>
        </p:spPr>
      </p:pic>
      <p:pic>
        <p:nvPicPr>
          <p:cNvPr id="1031" name="Picture 7" descr="http://www.balalaralemi.kz/upd/2017/1218/15136163325a37f3cc62cdd0.5975264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52364086" y="-1571660"/>
            <a:ext cx="15240000" cy="93345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571736" y="500042"/>
            <a:ext cx="46797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kk-KZ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Дәптермен  жұмыс </a:t>
            </a:r>
            <a:endParaRPr lang="kk-KZ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 descr="C:\Documents and Settings\Admin\Мои документы\Downloads\IMG-20200812-WA012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1285860"/>
            <a:ext cx="3751407" cy="4500594"/>
          </a:xfrm>
          <a:prstGeom prst="rect">
            <a:avLst/>
          </a:prstGeom>
          <a:noFill/>
        </p:spPr>
      </p:pic>
      <p:pic>
        <p:nvPicPr>
          <p:cNvPr id="6146" name="Picture 2" descr="C:\Documents and Settings\Admin\Мои документы\Downloads\IMG-20200812-WA012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9124" y="1214422"/>
            <a:ext cx="3515100" cy="3671889"/>
          </a:xfrm>
          <a:prstGeom prst="rect">
            <a:avLst/>
          </a:prstGeom>
          <a:noFill/>
        </p:spPr>
      </p:pic>
      <p:pic>
        <p:nvPicPr>
          <p:cNvPr id="12" name="Picture 11" descr="G:\s120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2166" y="4286256"/>
            <a:ext cx="3071834" cy="237053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371"/>
    </mc:Choice>
    <mc:Fallback>
      <p:transition spd="slow" advTm="1037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0" y="5876925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kk-KZ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Мектепте кім оқиды?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3000"/>
              </a:lnSpc>
            </a:pPr>
            <a:endParaRPr lang="en-GB" sz="280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3851275" y="1916113"/>
            <a:ext cx="1800225" cy="18002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b="1" dirty="0" smtClean="0">
                <a:latin typeface="Calibri" pitchFamily="34" charset="0"/>
              </a:rPr>
              <a:t>оқушы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857250" y="1785938"/>
            <a:ext cx="1800225" cy="18002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b="1" dirty="0" smtClean="0">
                <a:latin typeface="Calibri" pitchFamily="34" charset="0"/>
              </a:rPr>
              <a:t>мұғалім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6715125" y="1785938"/>
            <a:ext cx="1800225" cy="18002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b="1" dirty="0" smtClean="0">
                <a:latin typeface="Calibri" pitchFamily="34" charset="0"/>
              </a:rPr>
              <a:t>сазгер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1714500" y="3714750"/>
            <a:ext cx="1800225" cy="18002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b="1" dirty="0" smtClean="0">
                <a:latin typeface="Calibri" pitchFamily="34" charset="0"/>
              </a:rPr>
              <a:t>аудармашы 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13319" name="Oval 7"/>
          <p:cNvSpPr>
            <a:spLocks noChangeArrowheads="1"/>
          </p:cNvSpPr>
          <p:nvPr/>
        </p:nvSpPr>
        <p:spPr bwMode="auto">
          <a:xfrm>
            <a:off x="5715000" y="3714750"/>
            <a:ext cx="2000250" cy="18573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b="1" dirty="0" smtClean="0">
                <a:latin typeface="Calibri" pitchFamily="34" charset="0"/>
              </a:rPr>
              <a:t>білімгер</a:t>
            </a:r>
            <a:endParaRPr lang="kk-KZ" b="1" dirty="0">
              <a:latin typeface="Calibri" pitchFamily="34" charset="0"/>
            </a:endParaRPr>
          </a:p>
        </p:txBody>
      </p:sp>
      <p:sp>
        <p:nvSpPr>
          <p:cNvPr id="13320" name="Arc 8"/>
          <p:cNvSpPr>
            <a:spLocks/>
          </p:cNvSpPr>
          <p:nvPr/>
        </p:nvSpPr>
        <p:spPr bwMode="auto">
          <a:xfrm rot="2691071" flipV="1">
            <a:off x="4435475" y="2792413"/>
            <a:ext cx="719138" cy="71913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k-KZ"/>
          </a:p>
        </p:txBody>
      </p:sp>
      <p:sp>
        <p:nvSpPr>
          <p:cNvPr id="13321" name="Arc 9"/>
          <p:cNvSpPr>
            <a:spLocks/>
          </p:cNvSpPr>
          <p:nvPr/>
        </p:nvSpPr>
        <p:spPr bwMode="auto">
          <a:xfrm rot="13516348" flipV="1">
            <a:off x="1417638" y="2846388"/>
            <a:ext cx="719137" cy="71913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folHlink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k-KZ"/>
          </a:p>
        </p:txBody>
      </p:sp>
      <p:sp>
        <p:nvSpPr>
          <p:cNvPr id="13322" name="Arc 10"/>
          <p:cNvSpPr>
            <a:spLocks/>
          </p:cNvSpPr>
          <p:nvPr/>
        </p:nvSpPr>
        <p:spPr bwMode="auto">
          <a:xfrm rot="13516348" flipV="1">
            <a:off x="7275513" y="2863850"/>
            <a:ext cx="719138" cy="71913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folHlink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k-KZ"/>
          </a:p>
        </p:txBody>
      </p:sp>
      <p:sp>
        <p:nvSpPr>
          <p:cNvPr id="13323" name="Arc 11"/>
          <p:cNvSpPr>
            <a:spLocks/>
          </p:cNvSpPr>
          <p:nvPr/>
        </p:nvSpPr>
        <p:spPr bwMode="auto">
          <a:xfrm rot="13516348" flipV="1">
            <a:off x="6435725" y="4792663"/>
            <a:ext cx="719137" cy="71913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folHlink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k-KZ"/>
          </a:p>
        </p:txBody>
      </p:sp>
      <p:sp>
        <p:nvSpPr>
          <p:cNvPr id="13324" name="Arc 12"/>
          <p:cNvSpPr>
            <a:spLocks/>
          </p:cNvSpPr>
          <p:nvPr/>
        </p:nvSpPr>
        <p:spPr bwMode="auto">
          <a:xfrm rot="13516348" flipV="1">
            <a:off x="2220913" y="4792663"/>
            <a:ext cx="719137" cy="719137"/>
          </a:xfrm>
          <a:custGeom>
            <a:avLst/>
            <a:gdLst>
              <a:gd name="T0" fmla="*/ 2147483647 w 21520"/>
              <a:gd name="T1" fmla="*/ 0 h 21559"/>
              <a:gd name="T2" fmla="*/ 2147483647 w 21520"/>
              <a:gd name="T3" fmla="*/ 2147483647 h 21559"/>
              <a:gd name="T4" fmla="*/ 0 w 21520"/>
              <a:gd name="T5" fmla="*/ 2147483647 h 21559"/>
              <a:gd name="T6" fmla="*/ 0 60000 65536"/>
              <a:gd name="T7" fmla="*/ 0 60000 65536"/>
              <a:gd name="T8" fmla="*/ 0 60000 65536"/>
              <a:gd name="T9" fmla="*/ 0 w 21520"/>
              <a:gd name="T10" fmla="*/ 0 h 21559"/>
              <a:gd name="T11" fmla="*/ 21520 w 21520"/>
              <a:gd name="T12" fmla="*/ 21559 h 215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20" h="21559" fill="none" extrusionOk="0">
                <a:moveTo>
                  <a:pt x="1336" y="0"/>
                </a:moveTo>
                <a:cubicBezTo>
                  <a:pt x="12014" y="662"/>
                  <a:pt x="20599" y="9041"/>
                  <a:pt x="21519" y="19700"/>
                </a:cubicBezTo>
              </a:path>
              <a:path w="21520" h="21559" stroke="0" extrusionOk="0">
                <a:moveTo>
                  <a:pt x="1336" y="0"/>
                </a:moveTo>
                <a:cubicBezTo>
                  <a:pt x="12014" y="662"/>
                  <a:pt x="20599" y="9041"/>
                  <a:pt x="21519" y="19700"/>
                </a:cubicBezTo>
                <a:lnTo>
                  <a:pt x="0" y="21559"/>
                </a:lnTo>
                <a:close/>
              </a:path>
            </a:pathLst>
          </a:custGeom>
          <a:noFill/>
          <a:ln w="28575">
            <a:solidFill>
              <a:schemeClr val="folHlink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k-KZ"/>
          </a:p>
        </p:txBody>
      </p:sp>
      <p:pic>
        <p:nvPicPr>
          <p:cNvPr id="19469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334"/>
          <a:stretch>
            <a:fillRect/>
          </a:stretch>
        </p:blipFill>
        <p:spPr bwMode="auto">
          <a:xfrm>
            <a:off x="0" y="0"/>
            <a:ext cx="91440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470" name="Rectangle 15"/>
          <p:cNvSpPr>
            <a:spLocks noGrp="1" noChangeArrowheads="1"/>
          </p:cNvSpPr>
          <p:nvPr>
            <p:ph type="title"/>
          </p:nvPr>
        </p:nvSpPr>
        <p:spPr>
          <a:xfrm>
            <a:off x="506413" y="61913"/>
            <a:ext cx="8137525" cy="1295400"/>
          </a:xfrm>
        </p:spPr>
        <p:txBody>
          <a:bodyPr/>
          <a:lstStyle/>
          <a:p>
            <a:pPr algn="ctr" eaLnBrk="1" hangingPunct="1"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Мықты болсаң тауып көр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</a:p>
        </p:txBody>
      </p:sp>
      <p:sp>
        <p:nvSpPr>
          <p:cNvPr id="19471" name="Text Box 16"/>
          <p:cNvSpPr txBox="1">
            <a:spLocks noChangeArrowheads="1"/>
          </p:cNvSpPr>
          <p:nvPr/>
        </p:nvSpPr>
        <p:spPr bwMode="auto">
          <a:xfrm>
            <a:off x="395288" y="981075"/>
            <a:ext cx="8280400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3000"/>
              </a:lnSpc>
            </a:pPr>
            <a:r>
              <a:rPr lang="kk-KZ" b="1" dirty="0">
                <a:solidFill>
                  <a:srgbClr val="94006B"/>
                </a:solidFill>
                <a:latin typeface="Times New Roman" pitchFamily="18" charset="0"/>
                <a:cs typeface="Times New Roman" pitchFamily="18" charset="0"/>
              </a:rPr>
              <a:t>Төменде тапсырмалар берілген. Берген жауаптарың дұрыс болса фигура жасыл түске, жауаптарың қате болса қызыл түске боялады.</a:t>
            </a:r>
            <a:endParaRPr lang="en-GB" b="1" dirty="0">
              <a:solidFill>
                <a:srgbClr val="94006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www.ZHARAR.com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3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3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9"/>
                  </p:tgtEl>
                </p:cond>
              </p:nextCondLst>
            </p:seq>
          </p:childTnLst>
        </p:cTn>
      </p:par>
    </p:tnLst>
    <p:bldLst>
      <p:bldP spid="13315" grpId="0" animBg="1"/>
      <p:bldP spid="13316" grpId="0" animBg="1"/>
      <p:bldP spid="13317" grpId="0" animBg="1"/>
      <p:bldP spid="13318" grpId="0" animBg="1"/>
      <p:bldP spid="13319" grpId="0" animBg="1"/>
      <p:bldP spid="13320" grpId="0" animBg="1"/>
      <p:bldP spid="13321" grpId="0" animBg="1"/>
      <p:bldP spid="13322" grpId="0" animBg="1"/>
      <p:bldP spid="13323" grpId="0" animBg="1"/>
      <p:bldP spid="133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2">
            <a:extLst>
              <a:ext uri="{FF2B5EF4-FFF2-40B4-BE49-F238E27FC236}">
                <a16:creationId xmlns:a16="http://schemas.microsoft.com/office/drawing/2014/main" xmlns="" id="{ABFD76BA-4110-4530-8B24-BCBBEA2FE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80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57290" y="1000108"/>
            <a:ext cx="69294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● Оқушымын мен енді  сөйлемін  </a:t>
            </a:r>
          </a:p>
          <a:p>
            <a:pPr algn="ctr" fontAlgn="base"/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сызбамен көрсет</a:t>
            </a:r>
          </a:p>
          <a:p>
            <a:pPr fontAlgn="base"/>
            <a:endParaRPr lang="kk-KZ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endParaRPr lang="kk-KZ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2714620"/>
            <a:ext cx="2286016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Оқушымын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86182" y="2714620"/>
            <a:ext cx="1714512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мен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86446" y="2714620"/>
            <a:ext cx="1714512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енді!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Documents and Settings\Admin\Рабочий стол\ori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089645"/>
            <a:ext cx="5024473" cy="3768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1108</TotalTime>
  <Words>260</Words>
  <Application>Microsoft Office PowerPoint</Application>
  <PresentationFormat>Экран (4:3)</PresentationFormat>
  <Paragraphs>80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Қостанай облысы         «Арқалық қаласы әкімдігі білім бөлімінің Ш.Уәлиханов  атындағы№1 жалпы орта білім беретін мектебі” мемлекеттік мекемесі</vt:lpstr>
      <vt:lpstr>Слайд 2</vt:lpstr>
      <vt:lpstr>Слайд 3</vt:lpstr>
      <vt:lpstr>Слайд 4</vt:lpstr>
      <vt:lpstr>Слайд 5</vt:lpstr>
      <vt:lpstr>Слайд 6</vt:lpstr>
      <vt:lpstr>Слайд 7</vt:lpstr>
      <vt:lpstr> “Мықты болсаң тауып көр” </vt:lpstr>
      <vt:lpstr>Слайд 9</vt:lpstr>
      <vt:lpstr>Слайд 10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Ш.Уәлиханов атындағы №1 жалпы орта білім беретін мектебі</dc:title>
  <dc:creator>Gauhar</dc:creator>
  <cp:lastModifiedBy>User</cp:lastModifiedBy>
  <cp:revision>173</cp:revision>
  <dcterms:created xsi:type="dcterms:W3CDTF">2020-03-30T09:17:13Z</dcterms:created>
  <dcterms:modified xsi:type="dcterms:W3CDTF">2020-08-16T20:41:53Z</dcterms:modified>
</cp:coreProperties>
</file>