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64" r:id="rId3"/>
    <p:sldId id="257" r:id="rId4"/>
    <p:sldId id="265" r:id="rId5"/>
    <p:sldId id="267" r:id="rId6"/>
    <p:sldId id="266" r:id="rId7"/>
    <p:sldId id="259" r:id="rId8"/>
    <p:sldId id="260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76A6B-EE98-4754-8B3C-4FD4D6AA73C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9380C-CF0C-45CB-8306-65C01F9C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9380C-CF0C-45CB-8306-65C01F9C9E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 болмаса  Жер бетінде тіршілік болмайды.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9380C-CF0C-45CB-8306-65C01F9C9E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9380C-CF0C-45CB-8306-65C01F9C9ED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Сын есім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9380C-CF0C-45CB-8306-65C01F9C9ED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4-жаттығу</a:t>
            </a:r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Берілген тапсырмаларды оқып, салыстырады. Мәтінде не туралы айтылғанын білуге қай сөз табы көмектескенін анықтап, талдау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жасайды. Берілген етістіктерге </a:t>
            </a:r>
            <a:r>
              <a:rPr lang="kk-K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-ғыш, -гіш, -қыш, - кіш</a:t>
            </a:r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жұрнақтарын жалғап, туынды сын есім жасайды. Жасаған сын есімдерінің қайсысын қоянды сипаттауда қолданатынын айтып, дәлелдейді.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kk-K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4-жаттығу</a:t>
            </a:r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Берілген тапсырмаларды оқып, салыстырады. Мәтінде не туралы айтылғанын білуге қай сөз табы көмектескенін анықтап, талдау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жасайды. Берілген етістіктерге </a:t>
            </a:r>
            <a:r>
              <a:rPr lang="kk-K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-ғыш, -гіш, -қыш, - кіш</a:t>
            </a:r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жұрнақтарын жалғап, туынды сын есім жасайды. Жасаған сын есімдерінің қайсысын қоянды сипаттауда қолданатынын айтып, дәлелдейді.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9380C-CF0C-45CB-8306-65C01F9C9ED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85918" y="214290"/>
            <a:ext cx="707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ңғыстау  облысы  Жаңаөзен қаласы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17" y="1428736"/>
            <a:ext cx="842968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Мектеп атауы: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жалпы білім беретін бастауыш мектеп КММ </a:t>
            </a:r>
          </a:p>
          <a:p>
            <a:pPr algn="ctr"/>
            <a:endParaRPr lang="kk-KZ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Бастауыш сынып мұғалімі: </a:t>
            </a:r>
          </a:p>
          <a:p>
            <a:pPr algn="ctr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Көмекова Жанар</a:t>
            </a:r>
          </a:p>
          <a:p>
            <a:pPr algn="ctr"/>
            <a:endParaRPr lang="kk-KZ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Пәні: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Қазақ тілі</a:t>
            </a:r>
          </a:p>
          <a:p>
            <a:pPr algn="ctr"/>
            <a:r>
              <a:rPr lang="kk-K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Сыныбы: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C:\Users\user\Desktop\img1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357166"/>
            <a:ext cx="7215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Үй тапсырмасы:4- жаттығу , 71- бет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7166"/>
          <a:ext cx="8715436" cy="4587442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4587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4-жаттығу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. Берілген тапсырмаларды оқып, салыстырады. Мәтінде не туралы айтылғанын білуге қай сөз табы көмектескенін анықтап,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талдау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жасайды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. </a:t>
                      </a:r>
                      <a:endParaRPr lang="kk-KZ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Берілген 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етістіктерге </a:t>
                      </a:r>
                      <a:r>
                        <a:rPr lang="kk-KZ" sz="24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-ғыш, -гіш, -қыш, - кіш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жұрнақтарын жалғап, туынды сын есім жасайды. Жасаған сын есімдерінің қайсысын қоянды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сипаттауда 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қолданатынын айтып, дәлелдейді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Біл</a:t>
                      </a:r>
                      <a:r>
                        <a:rPr lang="kk-KZ" sz="32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 жүз, тап , сез, байқа, сөйле, айт.</a:t>
                      </a:r>
                      <a:endParaRPr lang="ru-RU" sz="2800" b="1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428604"/>
            <a:ext cx="8358246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Бөлім: Су – тіршіліктің көзі. </a:t>
            </a:r>
          </a:p>
          <a:p>
            <a:pPr algn="ctr"/>
            <a:r>
              <a:rPr lang="kk-KZ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103- сабақ </a:t>
            </a:r>
          </a:p>
          <a:p>
            <a:pPr algn="ctr"/>
            <a:r>
              <a:rPr lang="kk-KZ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Сабақтың тақырыбы:  Негізгі және туынды сын есім </a:t>
            </a:r>
          </a:p>
          <a:p>
            <a:endParaRPr lang="kk-KZ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Мақсаты: 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3.4.2.3 сөйлемнен сөз таптарын (зат есім, сын есім, сан есім, етістік)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табу;			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3.4.2.4негізгі, туынды зат есім/сын есім/етістікті анықтау.</a:t>
            </a:r>
            <a:endParaRPr lang="kk-KZ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0232" y="3643314"/>
          <a:ext cx="6096000" cy="19278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2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285729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“Су – тіршіліктің көзі”  тақырыбына кластер жасау.</a:t>
            </a:r>
            <a:endParaRPr lang="ru-RU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41" name="Picture 5" descr="C:\Users\user\Desktop\8ec38811-4d07-4ca6-9e13-eee6d047e90a_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4643470" cy="3500462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 flipV="1">
            <a:off x="5357818" y="242886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250661" y="3893347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857884" y="1500174"/>
            <a:ext cx="32861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Сусыз тіршілік жоқ. 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4357694"/>
            <a:ext cx="39290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 болмаса  </a:t>
            </a:r>
          </a:p>
          <a:p>
            <a:pPr lvl="0"/>
            <a:r>
              <a:rPr lang="kk-KZ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Жер бетінде </a:t>
            </a:r>
          </a:p>
          <a:p>
            <a:pPr lvl="0"/>
            <a:r>
              <a:rPr lang="kk-KZ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тіршілік болмайды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user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user\Desktop\img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C:\Users\user\Desktop\sinesimturali11-770x5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688" y="214290"/>
          <a:ext cx="8858312" cy="6271072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6271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Сұрақтарға жауап </a:t>
                      </a:r>
                      <a:r>
                        <a:rPr lang="kk-KZ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бер.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 жаттығу. </a:t>
                      </a:r>
                      <a:r>
                        <a:rPr lang="kk-KZ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Мәтінді мұқият </a:t>
                      </a:r>
                      <a:r>
                        <a:rPr lang="kk-KZ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тыңда.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Мұраттың бастауы</a:t>
                      </a:r>
                      <a:endParaRPr lang="kk-KZ" sz="2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kk-KZ" sz="3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Балалар қай жерде ойнайды?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kk-KZ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kk-KZ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Балалар</a:t>
                      </a:r>
                      <a:r>
                        <a:rPr lang="kk-KZ" sz="3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ойнаған алаңда бұрын не болған?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kk-KZ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kk-KZ" sz="3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Мұрат</a:t>
                      </a:r>
                      <a:r>
                        <a:rPr lang="kk-KZ" sz="32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бастауды қандай белгілеріне қарап тапты?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Мұраттың бастауды табуына оның қандай қасиеттері көмектесті?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5.Бұлақ суының адамға қандай пайдасы бар?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428604"/>
          <a:ext cx="7858180" cy="3715512"/>
        </p:xfrm>
        <a:graphic>
          <a:graphicData uri="http://schemas.openxmlformats.org/drawingml/2006/table">
            <a:tbl>
              <a:tblPr/>
              <a:tblGrid>
                <a:gridCol w="7858180"/>
              </a:tblGrid>
              <a:tr h="1058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2-жаттығу</a:t>
                      </a:r>
                      <a:r>
                        <a:rPr lang="kk-KZ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Мәтінді көркем жазады. Қарамен жазылған сөздерді сөз құрамына талдайды. Олардың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қай 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сөз табына жататынын анықтайды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Сулы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 – </a:t>
                      </a:r>
                      <a:r>
                        <a:rPr lang="kk-KZ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нулы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 . Ну дегеніміз – қалың тоғай. Тоғай іші</a:t>
                      </a:r>
                      <a:r>
                        <a:rPr lang="kk-KZ" sz="2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көңілді.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endParaRPr lang="kk-KZ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</a:t>
                      </a: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Қарамен жазылған сөздерді сөз құрамына талда. Олар қай сөз табына жататынын анықта.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3113532"/>
          <a:ext cx="8643998" cy="3154680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2029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 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есімдерді салыстырып, ой тұжырым жасау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Қарамен 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жазылған сын есімдердің </a:t>
                      </a:r>
                      <a:r>
                        <a:rPr lang="kk-KZ" sz="24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құрғақ, қалың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деген сын есімдерден өзгешелігі неде екенін анықтап, ой тұжырым жасайды.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642910" y="3429000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8596" y="5072074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57166"/>
          <a:ext cx="8715404" cy="2103120"/>
        </p:xfrm>
        <a:graphic>
          <a:graphicData uri="http://schemas.openxmlformats.org/drawingml/2006/table">
            <a:tbl>
              <a:tblPr/>
              <a:tblGrid>
                <a:gridCol w="8715404"/>
              </a:tblGrid>
              <a:tr h="1194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3-жаттығу</a:t>
                      </a: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Берілген негізгі және туынды сын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есімдерді салыстырып, олардың ұқсастығы мен 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айырмашылығын </a:t>
                      </a: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табады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Жаңа , көк, әдепті, сүтті, атақты, жүйрік, көктемгі.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                     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</a:t>
                      </a:r>
                      <a:r>
                        <a:rPr lang="kk-KZ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Негізгі                                                             Туынды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357158" y="2928934"/>
            <a:ext cx="3929090" cy="185738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Жаңа, көк,жүйрік;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57752" y="3000372"/>
            <a:ext cx="3786214" cy="17145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Әдепті, сүтті,атақты,</a:t>
            </a:r>
          </a:p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көктемгі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4721662"/>
            <a:ext cx="1785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Сын есім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412</Words>
  <PresentationFormat>Экран (4:3)</PresentationFormat>
  <Paragraphs>70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2020-03-31T16:37:36Z</dcterms:created>
  <dcterms:modified xsi:type="dcterms:W3CDTF">2020-03-31T21:39:06Z</dcterms:modified>
</cp:coreProperties>
</file>