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1" r:id="rId8"/>
    <p:sldId id="262" r:id="rId9"/>
    <p:sldId id="260" r:id="rId10"/>
    <p:sldId id="263" r:id="rId11"/>
    <p:sldId id="265" r:id="rId12"/>
    <p:sldId id="268" r:id="rId13"/>
    <p:sldId id="270" r:id="rId14"/>
    <p:sldId id="264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73A8-4910-48F4-B26B-B0DFBAC9F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81D3-E682-421B-AAE9-DC6EF7BD4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73A8-4910-48F4-B26B-B0DFBAC9F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81D3-E682-421B-AAE9-DC6EF7BD4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73A8-4910-48F4-B26B-B0DFBAC9F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81D3-E682-421B-AAE9-DC6EF7BD4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73A8-4910-48F4-B26B-B0DFBAC9F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81D3-E682-421B-AAE9-DC6EF7BD4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73A8-4910-48F4-B26B-B0DFBAC9F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81D3-E682-421B-AAE9-DC6EF7BD4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73A8-4910-48F4-B26B-B0DFBAC9F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81D3-E682-421B-AAE9-DC6EF7BD4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73A8-4910-48F4-B26B-B0DFBAC9F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81D3-E682-421B-AAE9-DC6EF7BD4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73A8-4910-48F4-B26B-B0DFBAC9F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81D3-E682-421B-AAE9-DC6EF7BD4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73A8-4910-48F4-B26B-B0DFBAC9F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81D3-E682-421B-AAE9-DC6EF7BD4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73A8-4910-48F4-B26B-B0DFBAC9F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81D3-E682-421B-AAE9-DC6EF7BD4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73A8-4910-48F4-B26B-B0DFBAC9F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81D3-E682-421B-AAE9-DC6EF7BD4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773A8-4910-48F4-B26B-B0DFBAC9FE55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A81D3-E682-421B-AAE9-DC6EF7BD4C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448" r="12285"/>
          <a:stretch>
            <a:fillRect/>
          </a:stretch>
        </p:blipFill>
        <p:spPr bwMode="auto">
          <a:xfrm>
            <a:off x="0" y="0"/>
            <a:ext cx="91810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kz.yandex.net/i?id=36a3b3ae879861965753b9e601ec5d7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83768" y="20608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Давайте поиграем в 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игру «Что бывает?»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К слову – названию цвета радуги – подберите как можно больше слов-предметов.</a:t>
            </a: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Зелёный – помидор, крокодил, цвет, фрукт …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Красное – платье, яблоко, знамя …и т. д.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l="12449" t="14391" r="12838" b="11782"/>
          <a:stretch>
            <a:fillRect/>
          </a:stretch>
        </p:blipFill>
        <p:spPr bwMode="auto">
          <a:xfrm>
            <a:off x="0" y="692696"/>
            <a:ext cx="920262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19313" r="26120" b="28516"/>
          <a:stretch>
            <a:fillRect/>
          </a:stretch>
        </p:blipFill>
        <p:spPr bwMode="auto">
          <a:xfrm>
            <a:off x="-1" y="548680"/>
            <a:ext cx="910153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0793/000e3862-eba3f54a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4149080"/>
            <a:ext cx="45720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dirty="0" smtClean="0"/>
              <a:t>4.2.4.1 пересказывать подробно истории/рассказы с целью привлечения внимания слушателя </a:t>
            </a:r>
          </a:p>
          <a:p>
            <a:r>
              <a:rPr lang="ru-RU" sz="2000" dirty="0" smtClean="0"/>
              <a:t>4.5.1.4 использовать предлоги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5.infourok.ru/uploads/ex/091d/0004b084-81fe2fbe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44" y="836712"/>
            <a:ext cx="9095656" cy="5116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ds02.infourok.ru/uploads/ex/006e/000641fd-2c457587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39"/>
            <a:ext cx="9144000" cy="6511443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4624" t="44906" r="35818" b="18672"/>
          <a:stretch>
            <a:fillRect/>
          </a:stretch>
        </p:blipFill>
        <p:spPr bwMode="auto">
          <a:xfrm>
            <a:off x="2987824" y="3645024"/>
            <a:ext cx="570336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0793/000e3862-eba3f54a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4149080"/>
            <a:ext cx="45720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dirty="0" smtClean="0"/>
              <a:t>4.2.4.1 пересказывать подробно истории/рассказы с целью привлечения внимания слушателя </a:t>
            </a:r>
          </a:p>
          <a:p>
            <a:r>
              <a:rPr lang="ru-RU" sz="2000" dirty="0" smtClean="0"/>
              <a:t>4.5.1.4 использовать предлоги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e99/00012008-133bfe52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189131.selcdn.ru/leonardo/uploadsForSiteId/32575/texteditor/0be84c5e-59d7-4cd6-bedc-d987f9b74f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76" y="0"/>
            <a:ext cx="8998024" cy="6748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f16/0004ca05-7e0f0f62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1.infourok.ru/uploads/ex/082c/00001bb3-61a269b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1001/000ad1e8-180a6f43/1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27188" r="12285" b="9813"/>
          <a:stretch>
            <a:fillRect/>
          </a:stretch>
        </p:blipFill>
        <p:spPr bwMode="auto">
          <a:xfrm>
            <a:off x="0" y="1484784"/>
            <a:ext cx="896162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4662" t="17344" r="41063" b="32453"/>
          <a:stretch>
            <a:fillRect/>
          </a:stretch>
        </p:blipFill>
        <p:spPr bwMode="auto">
          <a:xfrm>
            <a:off x="0" y="0"/>
            <a:ext cx="9106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27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Амангельдинова Айдана</dc:title>
  <dc:creator>aidan</dc:creator>
  <cp:lastModifiedBy>aidan</cp:lastModifiedBy>
  <cp:revision>62</cp:revision>
  <dcterms:created xsi:type="dcterms:W3CDTF">2020-10-08T09:58:31Z</dcterms:created>
  <dcterms:modified xsi:type="dcterms:W3CDTF">2021-01-27T08:43:55Z</dcterms:modified>
</cp:coreProperties>
</file>