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7" r:id="rId7"/>
    <p:sldId id="258" r:id="rId8"/>
    <p:sldId id="278" r:id="rId9"/>
    <p:sldId id="272" r:id="rId10"/>
    <p:sldId id="279" r:id="rId11"/>
    <p:sldId id="273" r:id="rId12"/>
    <p:sldId id="280" r:id="rId13"/>
    <p:sldId id="274" r:id="rId14"/>
    <p:sldId id="281" r:id="rId15"/>
    <p:sldId id="275" r:id="rId16"/>
    <p:sldId id="282" r:id="rId17"/>
    <p:sldId id="283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CEE3"/>
    <a:srgbClr val="E9E8F1"/>
    <a:srgbClr val="FD0353"/>
    <a:srgbClr val="B02E90"/>
    <a:srgbClr val="00A5CD"/>
    <a:srgbClr val="4E3BAD"/>
    <a:srgbClr val="312026"/>
    <a:srgbClr val="3E3E3E"/>
    <a:srgbClr val="FF8E11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198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297DA-59FD-42C2-919D-CDDD8A0B1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13931F-3B1B-4EFB-AE5F-50BEFD71D5C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73CA3-3A8E-4991-ADFF-2B1D85ECF776}" type="parTrans" cxnId="{A0924C92-5D87-4635-A6D6-6E39FD2A8988}">
      <dgm:prSet/>
      <dgm:spPr/>
      <dgm:t>
        <a:bodyPr/>
        <a:lstStyle/>
        <a:p>
          <a:endParaRPr lang="ru-RU"/>
        </a:p>
      </dgm:t>
    </dgm:pt>
    <dgm:pt modelId="{438F1893-8D28-4948-8AA3-0EFBA9D6B751}" type="sibTrans" cxnId="{A0924C92-5D87-4635-A6D6-6E39FD2A8988}">
      <dgm:prSet/>
      <dgm:spPr/>
      <dgm:t>
        <a:bodyPr/>
        <a:lstStyle/>
        <a:p>
          <a:endParaRPr lang="ru-RU"/>
        </a:p>
      </dgm:t>
    </dgm:pt>
    <dgm:pt modelId="{18CE6541-2FCF-4775-A4B8-38AEAD8733BB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45AD-32B4-487A-BD99-B76C5C4F197F}" type="parTrans" cxnId="{2AC8ABD1-6707-4DC5-89B9-5927435EFA66}">
      <dgm:prSet/>
      <dgm:spPr/>
      <dgm:t>
        <a:bodyPr/>
        <a:lstStyle/>
        <a:p>
          <a:endParaRPr lang="ru-RU"/>
        </a:p>
      </dgm:t>
    </dgm:pt>
    <dgm:pt modelId="{DB857C1A-0CE2-4A83-81C7-7FFB3C120613}" type="sibTrans" cxnId="{2AC8ABD1-6707-4DC5-89B9-5927435EFA66}">
      <dgm:prSet/>
      <dgm:spPr/>
      <dgm:t>
        <a:bodyPr/>
        <a:lstStyle/>
        <a:p>
          <a:endParaRPr lang="ru-RU"/>
        </a:p>
      </dgm:t>
    </dgm:pt>
    <dgm:pt modelId="{386961FD-46E9-4D71-B3B1-A06B9F5EEDA1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9B78-874B-4F3F-A18D-90EDF9206505}" type="parTrans" cxnId="{6A021859-4C5E-4F73-94DD-1760FF0784AE}">
      <dgm:prSet/>
      <dgm:spPr/>
      <dgm:t>
        <a:bodyPr/>
        <a:lstStyle/>
        <a:p>
          <a:endParaRPr lang="ru-RU"/>
        </a:p>
      </dgm:t>
    </dgm:pt>
    <dgm:pt modelId="{74B8CD30-88EE-4E1E-9CD1-AF956FA8F612}" type="sibTrans" cxnId="{6A021859-4C5E-4F73-94DD-1760FF0784AE}">
      <dgm:prSet/>
      <dgm:spPr/>
      <dgm:t>
        <a:bodyPr/>
        <a:lstStyle/>
        <a:p>
          <a:endParaRPr lang="ru-RU"/>
        </a:p>
      </dgm:t>
    </dgm:pt>
    <dgm:pt modelId="{A543E7C1-6255-4EF9-B9E0-A99C2FAFEBE0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8E371-36FB-48DB-AAA2-42BF14606F91}" type="parTrans" cxnId="{24E4ADE5-9ED2-498E-B3D9-DACFB0B16BE2}">
      <dgm:prSet/>
      <dgm:spPr/>
      <dgm:t>
        <a:bodyPr/>
        <a:lstStyle/>
        <a:p>
          <a:endParaRPr lang="ru-RU"/>
        </a:p>
      </dgm:t>
    </dgm:pt>
    <dgm:pt modelId="{5D0DE768-BA4E-42F0-86CE-B74B25C013CD}" type="sibTrans" cxnId="{24E4ADE5-9ED2-498E-B3D9-DACFB0B16BE2}">
      <dgm:prSet/>
      <dgm:spPr/>
      <dgm:t>
        <a:bodyPr/>
        <a:lstStyle/>
        <a:p>
          <a:endParaRPr lang="ru-RU"/>
        </a:p>
      </dgm:t>
    </dgm:pt>
    <dgm:pt modelId="{85AFC079-5B54-4C0B-9C9C-77CCBEE23E6D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2271-DA7D-4F83-B538-5E6693101BD4}" type="parTrans" cxnId="{2E15D3E0-A7BB-4A6E-ADA4-D5E66857C83F}">
      <dgm:prSet/>
      <dgm:spPr/>
      <dgm:t>
        <a:bodyPr/>
        <a:lstStyle/>
        <a:p>
          <a:endParaRPr lang="ru-RU"/>
        </a:p>
      </dgm:t>
    </dgm:pt>
    <dgm:pt modelId="{314B688B-0626-4211-8BC6-4B303C9E7074}" type="sibTrans" cxnId="{2E15D3E0-A7BB-4A6E-ADA4-D5E66857C83F}">
      <dgm:prSet/>
      <dgm:spPr/>
      <dgm:t>
        <a:bodyPr/>
        <a:lstStyle/>
        <a:p>
          <a:endParaRPr lang="ru-RU"/>
        </a:p>
      </dgm:t>
    </dgm:pt>
    <dgm:pt modelId="{D04C174D-1AB0-4094-8463-72FDEA5C851E}" type="pres">
      <dgm:prSet presAssocID="{BEF297DA-59FD-42C2-919D-CDDD8A0B1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190C59-4DCD-4660-B938-D227F4CE1E70}" type="pres">
      <dgm:prSet presAssocID="{BEF297DA-59FD-42C2-919D-CDDD8A0B1FA9}" presName="Name1" presStyleCnt="0"/>
      <dgm:spPr/>
    </dgm:pt>
    <dgm:pt modelId="{13E8BF0E-BAD0-4E41-8470-487B9FB3C556}" type="pres">
      <dgm:prSet presAssocID="{BEF297DA-59FD-42C2-919D-CDDD8A0B1FA9}" presName="cycle" presStyleCnt="0"/>
      <dgm:spPr/>
    </dgm:pt>
    <dgm:pt modelId="{4D72390A-7EF0-44A0-8381-EDF83C68D745}" type="pres">
      <dgm:prSet presAssocID="{BEF297DA-59FD-42C2-919D-CDDD8A0B1FA9}" presName="srcNode" presStyleLbl="node1" presStyleIdx="0" presStyleCnt="5"/>
      <dgm:spPr/>
    </dgm:pt>
    <dgm:pt modelId="{5071CD49-8EB9-4562-898B-EB02A0AAD054}" type="pres">
      <dgm:prSet presAssocID="{BEF297DA-59FD-42C2-919D-CDDD8A0B1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53851F0-A201-455E-80A8-E6D70B318D9B}" type="pres">
      <dgm:prSet presAssocID="{BEF297DA-59FD-42C2-919D-CDDD8A0B1FA9}" presName="extraNode" presStyleLbl="node1" presStyleIdx="0" presStyleCnt="5"/>
      <dgm:spPr/>
    </dgm:pt>
    <dgm:pt modelId="{F907DF26-183E-4541-B41D-B594D9E37B9E}" type="pres">
      <dgm:prSet presAssocID="{BEF297DA-59FD-42C2-919D-CDDD8A0B1FA9}" presName="dstNode" presStyleLbl="node1" presStyleIdx="0" presStyleCnt="5"/>
      <dgm:spPr/>
    </dgm:pt>
    <dgm:pt modelId="{BE6D1B2F-CC1F-49C3-9174-FF30B94E2863}" type="pres">
      <dgm:prSet presAssocID="{8513931F-3B1B-4EFB-AE5F-50BEFD71D5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7DB-D6E9-48CE-A17B-4A218788E90A}" type="pres">
      <dgm:prSet presAssocID="{8513931F-3B1B-4EFB-AE5F-50BEFD71D5C7}" presName="accent_1" presStyleCnt="0"/>
      <dgm:spPr/>
    </dgm:pt>
    <dgm:pt modelId="{B806CB4B-781F-42CD-B4D6-51E85E762BB2}" type="pres">
      <dgm:prSet presAssocID="{8513931F-3B1B-4EFB-AE5F-50BEFD71D5C7}" presName="accentRepeatNode" presStyleLbl="solidFgAcc1" presStyleIdx="0" presStyleCnt="5"/>
      <dgm:spPr/>
    </dgm:pt>
    <dgm:pt modelId="{94A92046-41B8-4AA6-AE15-3CAA3250C20A}" type="pres">
      <dgm:prSet presAssocID="{18CE6541-2FCF-4775-A4B8-38AEAD873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7278-6834-476C-A652-B7F116A87167}" type="pres">
      <dgm:prSet presAssocID="{18CE6541-2FCF-4775-A4B8-38AEAD8733BB}" presName="accent_2" presStyleCnt="0"/>
      <dgm:spPr/>
    </dgm:pt>
    <dgm:pt modelId="{C3B728E7-7752-4162-BED5-85DBD6207724}" type="pres">
      <dgm:prSet presAssocID="{18CE6541-2FCF-4775-A4B8-38AEAD8733BB}" presName="accentRepeatNode" presStyleLbl="solidFgAcc1" presStyleIdx="1" presStyleCnt="5"/>
      <dgm:spPr/>
    </dgm:pt>
    <dgm:pt modelId="{D6798D69-80B9-43AA-99B2-D7F8DB4528DC}" type="pres">
      <dgm:prSet presAssocID="{386961FD-46E9-4D71-B3B1-A06B9F5EE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98B0-60C6-4D83-BB69-1FA1BAC6D287}" type="pres">
      <dgm:prSet presAssocID="{386961FD-46E9-4D71-B3B1-A06B9F5EEDA1}" presName="accent_3" presStyleCnt="0"/>
      <dgm:spPr/>
    </dgm:pt>
    <dgm:pt modelId="{21DF1FDA-AB12-4D30-B4AE-D19A53847253}" type="pres">
      <dgm:prSet presAssocID="{386961FD-46E9-4D71-B3B1-A06B9F5EEDA1}" presName="accentRepeatNode" presStyleLbl="solidFgAcc1" presStyleIdx="2" presStyleCnt="5"/>
      <dgm:spPr/>
    </dgm:pt>
    <dgm:pt modelId="{9D50AC53-A532-4429-8A3B-43E15B5A5165}" type="pres">
      <dgm:prSet presAssocID="{A543E7C1-6255-4EF9-B9E0-A99C2FAFEB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5DA65-A38B-4ACF-A2D7-74A6D55CBB31}" type="pres">
      <dgm:prSet presAssocID="{A543E7C1-6255-4EF9-B9E0-A99C2FAFEBE0}" presName="accent_4" presStyleCnt="0"/>
      <dgm:spPr/>
    </dgm:pt>
    <dgm:pt modelId="{7EBCF0F7-A7D0-40F2-BFF9-48C72E4FFC37}" type="pres">
      <dgm:prSet presAssocID="{A543E7C1-6255-4EF9-B9E0-A99C2FAFEBE0}" presName="accentRepeatNode" presStyleLbl="solidFgAcc1" presStyleIdx="3" presStyleCnt="5"/>
      <dgm:spPr/>
    </dgm:pt>
    <dgm:pt modelId="{7A567A32-2B86-4852-959E-ADC8883ACA2D}" type="pres">
      <dgm:prSet presAssocID="{85AFC079-5B54-4C0B-9C9C-77CCBEE23E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09D5-88EB-43F7-9437-43FC760074DA}" type="pres">
      <dgm:prSet presAssocID="{85AFC079-5B54-4C0B-9C9C-77CCBEE23E6D}" presName="accent_5" presStyleCnt="0"/>
      <dgm:spPr/>
    </dgm:pt>
    <dgm:pt modelId="{1CE2A771-B12D-4657-867D-86B64BC219A5}" type="pres">
      <dgm:prSet presAssocID="{85AFC079-5B54-4C0B-9C9C-77CCBEE23E6D}" presName="accentRepeatNode" presStyleLbl="solidFgAcc1" presStyleIdx="4" presStyleCnt="5"/>
      <dgm:spPr/>
    </dgm:pt>
  </dgm:ptLst>
  <dgm:cxnLst>
    <dgm:cxn modelId="{2AC8ABD1-6707-4DC5-89B9-5927435EFA66}" srcId="{BEF297DA-59FD-42C2-919D-CDDD8A0B1FA9}" destId="{18CE6541-2FCF-4775-A4B8-38AEAD8733BB}" srcOrd="1" destOrd="0" parTransId="{394B45AD-32B4-487A-BD99-B76C5C4F197F}" sibTransId="{DB857C1A-0CE2-4A83-81C7-7FFB3C120613}"/>
    <dgm:cxn modelId="{F0A3EB3F-7E68-4BEE-8AA7-89A93B87B6FC}" type="presOf" srcId="{85AFC079-5B54-4C0B-9C9C-77CCBEE23E6D}" destId="{7A567A32-2B86-4852-959E-ADC8883ACA2D}" srcOrd="0" destOrd="0" presId="urn:microsoft.com/office/officeart/2008/layout/VerticalCurvedList"/>
    <dgm:cxn modelId="{2E15D3E0-A7BB-4A6E-ADA4-D5E66857C83F}" srcId="{BEF297DA-59FD-42C2-919D-CDDD8A0B1FA9}" destId="{85AFC079-5B54-4C0B-9C9C-77CCBEE23E6D}" srcOrd="4" destOrd="0" parTransId="{6B4E2271-DA7D-4F83-B538-5E6693101BD4}" sibTransId="{314B688B-0626-4211-8BC6-4B303C9E7074}"/>
    <dgm:cxn modelId="{6A021859-4C5E-4F73-94DD-1760FF0784AE}" srcId="{BEF297DA-59FD-42C2-919D-CDDD8A0B1FA9}" destId="{386961FD-46E9-4D71-B3B1-A06B9F5EEDA1}" srcOrd="2" destOrd="0" parTransId="{E5499B78-874B-4F3F-A18D-90EDF9206505}" sibTransId="{74B8CD30-88EE-4E1E-9CD1-AF956FA8F612}"/>
    <dgm:cxn modelId="{4E6C8221-62B2-4B64-B913-B6E2E606BD28}" type="presOf" srcId="{BEF297DA-59FD-42C2-919D-CDDD8A0B1FA9}" destId="{D04C174D-1AB0-4094-8463-72FDEA5C851E}" srcOrd="0" destOrd="0" presId="urn:microsoft.com/office/officeart/2008/layout/VerticalCurvedList"/>
    <dgm:cxn modelId="{D599BC0A-926E-4D8E-B76E-4ED061E29094}" type="presOf" srcId="{8513931F-3B1B-4EFB-AE5F-50BEFD71D5C7}" destId="{BE6D1B2F-CC1F-49C3-9174-FF30B94E2863}" srcOrd="0" destOrd="0" presId="urn:microsoft.com/office/officeart/2008/layout/VerticalCurvedList"/>
    <dgm:cxn modelId="{5C4DBBD1-DF16-407F-901B-904195D0053F}" type="presOf" srcId="{18CE6541-2FCF-4775-A4B8-38AEAD8733BB}" destId="{94A92046-41B8-4AA6-AE15-3CAA3250C20A}" srcOrd="0" destOrd="0" presId="urn:microsoft.com/office/officeart/2008/layout/VerticalCurvedList"/>
    <dgm:cxn modelId="{50FC268E-DF00-4A7E-92DE-70F2CEC3AF64}" type="presOf" srcId="{386961FD-46E9-4D71-B3B1-A06B9F5EEDA1}" destId="{D6798D69-80B9-43AA-99B2-D7F8DB4528DC}" srcOrd="0" destOrd="0" presId="urn:microsoft.com/office/officeart/2008/layout/VerticalCurvedList"/>
    <dgm:cxn modelId="{A0924C92-5D87-4635-A6D6-6E39FD2A8988}" srcId="{BEF297DA-59FD-42C2-919D-CDDD8A0B1FA9}" destId="{8513931F-3B1B-4EFB-AE5F-50BEFD71D5C7}" srcOrd="0" destOrd="0" parTransId="{50B73CA3-3A8E-4991-ADFF-2B1D85ECF776}" sibTransId="{438F1893-8D28-4948-8AA3-0EFBA9D6B751}"/>
    <dgm:cxn modelId="{03E4F170-AB5E-49AF-971B-AB88D3E9D996}" type="presOf" srcId="{438F1893-8D28-4948-8AA3-0EFBA9D6B751}" destId="{5071CD49-8EB9-4562-898B-EB02A0AAD054}" srcOrd="0" destOrd="0" presId="urn:microsoft.com/office/officeart/2008/layout/VerticalCurvedList"/>
    <dgm:cxn modelId="{6AB85EED-F757-43D0-9A59-B9D08591ED35}" type="presOf" srcId="{A543E7C1-6255-4EF9-B9E0-A99C2FAFEBE0}" destId="{9D50AC53-A532-4429-8A3B-43E15B5A5165}" srcOrd="0" destOrd="0" presId="urn:microsoft.com/office/officeart/2008/layout/VerticalCurvedList"/>
    <dgm:cxn modelId="{24E4ADE5-9ED2-498E-B3D9-DACFB0B16BE2}" srcId="{BEF297DA-59FD-42C2-919D-CDDD8A0B1FA9}" destId="{A543E7C1-6255-4EF9-B9E0-A99C2FAFEBE0}" srcOrd="3" destOrd="0" parTransId="{0668E371-36FB-48DB-AAA2-42BF14606F91}" sibTransId="{5D0DE768-BA4E-42F0-86CE-B74B25C013CD}"/>
    <dgm:cxn modelId="{C128A8A1-84F2-4270-B407-4751432FB07B}" type="presParOf" srcId="{D04C174D-1AB0-4094-8463-72FDEA5C851E}" destId="{AA190C59-4DCD-4660-B938-D227F4CE1E70}" srcOrd="0" destOrd="0" presId="urn:microsoft.com/office/officeart/2008/layout/VerticalCurvedList"/>
    <dgm:cxn modelId="{D1E40964-E608-4C0E-B81B-2EB976ECF527}" type="presParOf" srcId="{AA190C59-4DCD-4660-B938-D227F4CE1E70}" destId="{13E8BF0E-BAD0-4E41-8470-487B9FB3C556}" srcOrd="0" destOrd="0" presId="urn:microsoft.com/office/officeart/2008/layout/VerticalCurvedList"/>
    <dgm:cxn modelId="{B36F0DAA-C1DC-42DC-BEE8-F44C50D8D232}" type="presParOf" srcId="{13E8BF0E-BAD0-4E41-8470-487B9FB3C556}" destId="{4D72390A-7EF0-44A0-8381-EDF83C68D745}" srcOrd="0" destOrd="0" presId="urn:microsoft.com/office/officeart/2008/layout/VerticalCurvedList"/>
    <dgm:cxn modelId="{5DF28904-BD86-45F1-9CA7-C33F94AC9BF4}" type="presParOf" srcId="{13E8BF0E-BAD0-4E41-8470-487B9FB3C556}" destId="{5071CD49-8EB9-4562-898B-EB02A0AAD054}" srcOrd="1" destOrd="0" presId="urn:microsoft.com/office/officeart/2008/layout/VerticalCurvedList"/>
    <dgm:cxn modelId="{3C78E992-1CB1-45B3-A806-21F1C7711215}" type="presParOf" srcId="{13E8BF0E-BAD0-4E41-8470-487B9FB3C556}" destId="{753851F0-A201-455E-80A8-E6D70B318D9B}" srcOrd="2" destOrd="0" presId="urn:microsoft.com/office/officeart/2008/layout/VerticalCurvedList"/>
    <dgm:cxn modelId="{538B13E6-983E-4EBF-9631-96A1F29EA43D}" type="presParOf" srcId="{13E8BF0E-BAD0-4E41-8470-487B9FB3C556}" destId="{F907DF26-183E-4541-B41D-B594D9E37B9E}" srcOrd="3" destOrd="0" presId="urn:microsoft.com/office/officeart/2008/layout/VerticalCurvedList"/>
    <dgm:cxn modelId="{C19B676A-0E67-4CA6-934F-4CA65ABDD79F}" type="presParOf" srcId="{AA190C59-4DCD-4660-B938-D227F4CE1E70}" destId="{BE6D1B2F-CC1F-49C3-9174-FF30B94E2863}" srcOrd="1" destOrd="0" presId="urn:microsoft.com/office/officeart/2008/layout/VerticalCurvedList"/>
    <dgm:cxn modelId="{60B35B20-1D0A-40C2-A9E7-5E6EDE9C0F2E}" type="presParOf" srcId="{AA190C59-4DCD-4660-B938-D227F4CE1E70}" destId="{EC0777DB-D6E9-48CE-A17B-4A218788E90A}" srcOrd="2" destOrd="0" presId="urn:microsoft.com/office/officeart/2008/layout/VerticalCurvedList"/>
    <dgm:cxn modelId="{EB907468-4925-4B0E-B95A-9E6432265FC7}" type="presParOf" srcId="{EC0777DB-D6E9-48CE-A17B-4A218788E90A}" destId="{B806CB4B-781F-42CD-B4D6-51E85E762BB2}" srcOrd="0" destOrd="0" presId="urn:microsoft.com/office/officeart/2008/layout/VerticalCurvedList"/>
    <dgm:cxn modelId="{2E8D5801-A9C1-436C-A7B0-AC2F79B453BC}" type="presParOf" srcId="{AA190C59-4DCD-4660-B938-D227F4CE1E70}" destId="{94A92046-41B8-4AA6-AE15-3CAA3250C20A}" srcOrd="3" destOrd="0" presId="urn:microsoft.com/office/officeart/2008/layout/VerticalCurvedList"/>
    <dgm:cxn modelId="{080C37BC-9FCA-45B1-921E-F55B43AA3CD1}" type="presParOf" srcId="{AA190C59-4DCD-4660-B938-D227F4CE1E70}" destId="{58AB7278-6834-476C-A652-B7F116A87167}" srcOrd="4" destOrd="0" presId="urn:microsoft.com/office/officeart/2008/layout/VerticalCurvedList"/>
    <dgm:cxn modelId="{573FCE7C-E23F-4D06-AB99-C2268DFDAEE3}" type="presParOf" srcId="{58AB7278-6834-476C-A652-B7F116A87167}" destId="{C3B728E7-7752-4162-BED5-85DBD6207724}" srcOrd="0" destOrd="0" presId="urn:microsoft.com/office/officeart/2008/layout/VerticalCurvedList"/>
    <dgm:cxn modelId="{65F85FF5-D24D-438C-9FFF-7367DD0681F2}" type="presParOf" srcId="{AA190C59-4DCD-4660-B938-D227F4CE1E70}" destId="{D6798D69-80B9-43AA-99B2-D7F8DB4528DC}" srcOrd="5" destOrd="0" presId="urn:microsoft.com/office/officeart/2008/layout/VerticalCurvedList"/>
    <dgm:cxn modelId="{C14A50FA-DC3E-4E35-8B37-8A2225912B24}" type="presParOf" srcId="{AA190C59-4DCD-4660-B938-D227F4CE1E70}" destId="{B9EB98B0-60C6-4D83-BB69-1FA1BAC6D287}" srcOrd="6" destOrd="0" presId="urn:microsoft.com/office/officeart/2008/layout/VerticalCurvedList"/>
    <dgm:cxn modelId="{AA1A3239-B275-4983-8BF0-A6707FB5094C}" type="presParOf" srcId="{B9EB98B0-60C6-4D83-BB69-1FA1BAC6D287}" destId="{21DF1FDA-AB12-4D30-B4AE-D19A53847253}" srcOrd="0" destOrd="0" presId="urn:microsoft.com/office/officeart/2008/layout/VerticalCurvedList"/>
    <dgm:cxn modelId="{5E796BC4-FAE9-44D7-9747-2364FA7974C7}" type="presParOf" srcId="{AA190C59-4DCD-4660-B938-D227F4CE1E70}" destId="{9D50AC53-A532-4429-8A3B-43E15B5A5165}" srcOrd="7" destOrd="0" presId="urn:microsoft.com/office/officeart/2008/layout/VerticalCurvedList"/>
    <dgm:cxn modelId="{1F49087C-BFFC-484F-B203-1592C7051215}" type="presParOf" srcId="{AA190C59-4DCD-4660-B938-D227F4CE1E70}" destId="{F755DA65-A38B-4ACF-A2D7-74A6D55CBB31}" srcOrd="8" destOrd="0" presId="urn:microsoft.com/office/officeart/2008/layout/VerticalCurvedList"/>
    <dgm:cxn modelId="{45ED244C-2CC1-436E-AA2F-D071D927C0A2}" type="presParOf" srcId="{F755DA65-A38B-4ACF-A2D7-74A6D55CBB31}" destId="{7EBCF0F7-A7D0-40F2-BFF9-48C72E4FFC37}" srcOrd="0" destOrd="0" presId="urn:microsoft.com/office/officeart/2008/layout/VerticalCurvedList"/>
    <dgm:cxn modelId="{E418F6AC-4215-4372-9B95-6D32037615BC}" type="presParOf" srcId="{AA190C59-4DCD-4660-B938-D227F4CE1E70}" destId="{7A567A32-2B86-4852-959E-ADC8883ACA2D}" srcOrd="9" destOrd="0" presId="urn:microsoft.com/office/officeart/2008/layout/VerticalCurvedList"/>
    <dgm:cxn modelId="{0DDCE597-22A5-4954-92F3-46E875E8AB7B}" type="presParOf" srcId="{AA190C59-4DCD-4660-B938-D227F4CE1E70}" destId="{222709D5-88EB-43F7-9437-43FC760074DA}" srcOrd="10" destOrd="0" presId="urn:microsoft.com/office/officeart/2008/layout/VerticalCurvedList"/>
    <dgm:cxn modelId="{E301CE7E-E1C3-457A-8FF0-B7059214F617}" type="presParOf" srcId="{222709D5-88EB-43F7-9437-43FC760074DA}" destId="{1CE2A771-B12D-4657-867D-86B64BC21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297DA-59FD-42C2-919D-CDDD8A0B1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13931F-3B1B-4EFB-AE5F-50BEFD71D5C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73CA3-3A8E-4991-ADFF-2B1D85ECF776}" type="parTrans" cxnId="{A0924C92-5D87-4635-A6D6-6E39FD2A8988}">
      <dgm:prSet/>
      <dgm:spPr/>
      <dgm:t>
        <a:bodyPr/>
        <a:lstStyle/>
        <a:p>
          <a:endParaRPr lang="ru-RU"/>
        </a:p>
      </dgm:t>
    </dgm:pt>
    <dgm:pt modelId="{438F1893-8D28-4948-8AA3-0EFBA9D6B751}" type="sibTrans" cxnId="{A0924C92-5D87-4635-A6D6-6E39FD2A8988}">
      <dgm:prSet/>
      <dgm:spPr/>
      <dgm:t>
        <a:bodyPr/>
        <a:lstStyle/>
        <a:p>
          <a:endParaRPr lang="ru-RU"/>
        </a:p>
      </dgm:t>
    </dgm:pt>
    <dgm:pt modelId="{18CE6541-2FCF-4775-A4B8-38AEAD8733BB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45AD-32B4-487A-BD99-B76C5C4F197F}" type="parTrans" cxnId="{2AC8ABD1-6707-4DC5-89B9-5927435EFA66}">
      <dgm:prSet/>
      <dgm:spPr/>
      <dgm:t>
        <a:bodyPr/>
        <a:lstStyle/>
        <a:p>
          <a:endParaRPr lang="ru-RU"/>
        </a:p>
      </dgm:t>
    </dgm:pt>
    <dgm:pt modelId="{DB857C1A-0CE2-4A83-81C7-7FFB3C120613}" type="sibTrans" cxnId="{2AC8ABD1-6707-4DC5-89B9-5927435EFA66}">
      <dgm:prSet/>
      <dgm:spPr/>
      <dgm:t>
        <a:bodyPr/>
        <a:lstStyle/>
        <a:p>
          <a:endParaRPr lang="ru-RU"/>
        </a:p>
      </dgm:t>
    </dgm:pt>
    <dgm:pt modelId="{386961FD-46E9-4D71-B3B1-A06B9F5EEDA1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9B78-874B-4F3F-A18D-90EDF9206505}" type="parTrans" cxnId="{6A021859-4C5E-4F73-94DD-1760FF0784AE}">
      <dgm:prSet/>
      <dgm:spPr/>
      <dgm:t>
        <a:bodyPr/>
        <a:lstStyle/>
        <a:p>
          <a:endParaRPr lang="ru-RU"/>
        </a:p>
      </dgm:t>
    </dgm:pt>
    <dgm:pt modelId="{74B8CD30-88EE-4E1E-9CD1-AF956FA8F612}" type="sibTrans" cxnId="{6A021859-4C5E-4F73-94DD-1760FF0784AE}">
      <dgm:prSet/>
      <dgm:spPr/>
      <dgm:t>
        <a:bodyPr/>
        <a:lstStyle/>
        <a:p>
          <a:endParaRPr lang="ru-RU"/>
        </a:p>
      </dgm:t>
    </dgm:pt>
    <dgm:pt modelId="{A543E7C1-6255-4EF9-B9E0-A99C2FAFEBE0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8E371-36FB-48DB-AAA2-42BF14606F91}" type="parTrans" cxnId="{24E4ADE5-9ED2-498E-B3D9-DACFB0B16BE2}">
      <dgm:prSet/>
      <dgm:spPr/>
      <dgm:t>
        <a:bodyPr/>
        <a:lstStyle/>
        <a:p>
          <a:endParaRPr lang="ru-RU"/>
        </a:p>
      </dgm:t>
    </dgm:pt>
    <dgm:pt modelId="{5D0DE768-BA4E-42F0-86CE-B74B25C013CD}" type="sibTrans" cxnId="{24E4ADE5-9ED2-498E-B3D9-DACFB0B16BE2}">
      <dgm:prSet/>
      <dgm:spPr/>
      <dgm:t>
        <a:bodyPr/>
        <a:lstStyle/>
        <a:p>
          <a:endParaRPr lang="ru-RU"/>
        </a:p>
      </dgm:t>
    </dgm:pt>
    <dgm:pt modelId="{85AFC079-5B54-4C0B-9C9C-77CCBEE23E6D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2271-DA7D-4F83-B538-5E6693101BD4}" type="parTrans" cxnId="{2E15D3E0-A7BB-4A6E-ADA4-D5E66857C83F}">
      <dgm:prSet/>
      <dgm:spPr/>
      <dgm:t>
        <a:bodyPr/>
        <a:lstStyle/>
        <a:p>
          <a:endParaRPr lang="ru-RU"/>
        </a:p>
      </dgm:t>
    </dgm:pt>
    <dgm:pt modelId="{314B688B-0626-4211-8BC6-4B303C9E7074}" type="sibTrans" cxnId="{2E15D3E0-A7BB-4A6E-ADA4-D5E66857C83F}">
      <dgm:prSet/>
      <dgm:spPr/>
      <dgm:t>
        <a:bodyPr/>
        <a:lstStyle/>
        <a:p>
          <a:endParaRPr lang="ru-RU"/>
        </a:p>
      </dgm:t>
    </dgm:pt>
    <dgm:pt modelId="{D04C174D-1AB0-4094-8463-72FDEA5C851E}" type="pres">
      <dgm:prSet presAssocID="{BEF297DA-59FD-42C2-919D-CDDD8A0B1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190C59-4DCD-4660-B938-D227F4CE1E70}" type="pres">
      <dgm:prSet presAssocID="{BEF297DA-59FD-42C2-919D-CDDD8A0B1FA9}" presName="Name1" presStyleCnt="0"/>
      <dgm:spPr/>
    </dgm:pt>
    <dgm:pt modelId="{13E8BF0E-BAD0-4E41-8470-487B9FB3C556}" type="pres">
      <dgm:prSet presAssocID="{BEF297DA-59FD-42C2-919D-CDDD8A0B1FA9}" presName="cycle" presStyleCnt="0"/>
      <dgm:spPr/>
    </dgm:pt>
    <dgm:pt modelId="{4D72390A-7EF0-44A0-8381-EDF83C68D745}" type="pres">
      <dgm:prSet presAssocID="{BEF297DA-59FD-42C2-919D-CDDD8A0B1FA9}" presName="srcNode" presStyleLbl="node1" presStyleIdx="0" presStyleCnt="5"/>
      <dgm:spPr/>
    </dgm:pt>
    <dgm:pt modelId="{5071CD49-8EB9-4562-898B-EB02A0AAD054}" type="pres">
      <dgm:prSet presAssocID="{BEF297DA-59FD-42C2-919D-CDDD8A0B1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53851F0-A201-455E-80A8-E6D70B318D9B}" type="pres">
      <dgm:prSet presAssocID="{BEF297DA-59FD-42C2-919D-CDDD8A0B1FA9}" presName="extraNode" presStyleLbl="node1" presStyleIdx="0" presStyleCnt="5"/>
      <dgm:spPr/>
    </dgm:pt>
    <dgm:pt modelId="{F907DF26-183E-4541-B41D-B594D9E37B9E}" type="pres">
      <dgm:prSet presAssocID="{BEF297DA-59FD-42C2-919D-CDDD8A0B1FA9}" presName="dstNode" presStyleLbl="node1" presStyleIdx="0" presStyleCnt="5"/>
      <dgm:spPr/>
    </dgm:pt>
    <dgm:pt modelId="{BE6D1B2F-CC1F-49C3-9174-FF30B94E2863}" type="pres">
      <dgm:prSet presAssocID="{8513931F-3B1B-4EFB-AE5F-50BEFD71D5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7DB-D6E9-48CE-A17B-4A218788E90A}" type="pres">
      <dgm:prSet presAssocID="{8513931F-3B1B-4EFB-AE5F-50BEFD71D5C7}" presName="accent_1" presStyleCnt="0"/>
      <dgm:spPr/>
    </dgm:pt>
    <dgm:pt modelId="{B806CB4B-781F-42CD-B4D6-51E85E762BB2}" type="pres">
      <dgm:prSet presAssocID="{8513931F-3B1B-4EFB-AE5F-50BEFD71D5C7}" presName="accentRepeatNode" presStyleLbl="solidFgAcc1" presStyleIdx="0" presStyleCnt="5"/>
      <dgm:spPr/>
    </dgm:pt>
    <dgm:pt modelId="{94A92046-41B8-4AA6-AE15-3CAA3250C20A}" type="pres">
      <dgm:prSet presAssocID="{18CE6541-2FCF-4775-A4B8-38AEAD873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7278-6834-476C-A652-B7F116A87167}" type="pres">
      <dgm:prSet presAssocID="{18CE6541-2FCF-4775-A4B8-38AEAD8733BB}" presName="accent_2" presStyleCnt="0"/>
      <dgm:spPr/>
    </dgm:pt>
    <dgm:pt modelId="{C3B728E7-7752-4162-BED5-85DBD6207724}" type="pres">
      <dgm:prSet presAssocID="{18CE6541-2FCF-4775-A4B8-38AEAD8733BB}" presName="accentRepeatNode" presStyleLbl="solidFgAcc1" presStyleIdx="1" presStyleCnt="5"/>
      <dgm:spPr/>
    </dgm:pt>
    <dgm:pt modelId="{D6798D69-80B9-43AA-99B2-D7F8DB4528DC}" type="pres">
      <dgm:prSet presAssocID="{386961FD-46E9-4D71-B3B1-A06B9F5EE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98B0-60C6-4D83-BB69-1FA1BAC6D287}" type="pres">
      <dgm:prSet presAssocID="{386961FD-46E9-4D71-B3B1-A06B9F5EEDA1}" presName="accent_3" presStyleCnt="0"/>
      <dgm:spPr/>
    </dgm:pt>
    <dgm:pt modelId="{21DF1FDA-AB12-4D30-B4AE-D19A53847253}" type="pres">
      <dgm:prSet presAssocID="{386961FD-46E9-4D71-B3B1-A06B9F5EEDA1}" presName="accentRepeatNode" presStyleLbl="solidFgAcc1" presStyleIdx="2" presStyleCnt="5"/>
      <dgm:spPr/>
    </dgm:pt>
    <dgm:pt modelId="{9D50AC53-A532-4429-8A3B-43E15B5A5165}" type="pres">
      <dgm:prSet presAssocID="{A543E7C1-6255-4EF9-B9E0-A99C2FAFEB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5DA65-A38B-4ACF-A2D7-74A6D55CBB31}" type="pres">
      <dgm:prSet presAssocID="{A543E7C1-6255-4EF9-B9E0-A99C2FAFEBE0}" presName="accent_4" presStyleCnt="0"/>
      <dgm:spPr/>
    </dgm:pt>
    <dgm:pt modelId="{7EBCF0F7-A7D0-40F2-BFF9-48C72E4FFC37}" type="pres">
      <dgm:prSet presAssocID="{A543E7C1-6255-4EF9-B9E0-A99C2FAFEBE0}" presName="accentRepeatNode" presStyleLbl="solidFgAcc1" presStyleIdx="3" presStyleCnt="5"/>
      <dgm:spPr/>
    </dgm:pt>
    <dgm:pt modelId="{7A567A32-2B86-4852-959E-ADC8883ACA2D}" type="pres">
      <dgm:prSet presAssocID="{85AFC079-5B54-4C0B-9C9C-77CCBEE23E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09D5-88EB-43F7-9437-43FC760074DA}" type="pres">
      <dgm:prSet presAssocID="{85AFC079-5B54-4C0B-9C9C-77CCBEE23E6D}" presName="accent_5" presStyleCnt="0"/>
      <dgm:spPr/>
    </dgm:pt>
    <dgm:pt modelId="{1CE2A771-B12D-4657-867D-86B64BC219A5}" type="pres">
      <dgm:prSet presAssocID="{85AFC079-5B54-4C0B-9C9C-77CCBEE23E6D}" presName="accentRepeatNode" presStyleLbl="solidFgAcc1" presStyleIdx="4" presStyleCnt="5"/>
      <dgm:spPr/>
    </dgm:pt>
  </dgm:ptLst>
  <dgm:cxnLst>
    <dgm:cxn modelId="{2AC8ABD1-6707-4DC5-89B9-5927435EFA66}" srcId="{BEF297DA-59FD-42C2-919D-CDDD8A0B1FA9}" destId="{18CE6541-2FCF-4775-A4B8-38AEAD8733BB}" srcOrd="1" destOrd="0" parTransId="{394B45AD-32B4-487A-BD99-B76C5C4F197F}" sibTransId="{DB857C1A-0CE2-4A83-81C7-7FFB3C120613}"/>
    <dgm:cxn modelId="{61B6367F-A6B8-4DCB-A44F-40880C13E4C6}" type="presOf" srcId="{85AFC079-5B54-4C0B-9C9C-77CCBEE23E6D}" destId="{7A567A32-2B86-4852-959E-ADC8883ACA2D}" srcOrd="0" destOrd="0" presId="urn:microsoft.com/office/officeart/2008/layout/VerticalCurvedList"/>
    <dgm:cxn modelId="{2E15D3E0-A7BB-4A6E-ADA4-D5E66857C83F}" srcId="{BEF297DA-59FD-42C2-919D-CDDD8A0B1FA9}" destId="{85AFC079-5B54-4C0B-9C9C-77CCBEE23E6D}" srcOrd="4" destOrd="0" parTransId="{6B4E2271-DA7D-4F83-B538-5E6693101BD4}" sibTransId="{314B688B-0626-4211-8BC6-4B303C9E7074}"/>
    <dgm:cxn modelId="{6A021859-4C5E-4F73-94DD-1760FF0784AE}" srcId="{BEF297DA-59FD-42C2-919D-CDDD8A0B1FA9}" destId="{386961FD-46E9-4D71-B3B1-A06B9F5EEDA1}" srcOrd="2" destOrd="0" parTransId="{E5499B78-874B-4F3F-A18D-90EDF9206505}" sibTransId="{74B8CD30-88EE-4E1E-9CD1-AF956FA8F612}"/>
    <dgm:cxn modelId="{43D833A3-0B73-458D-AF36-9DDC2BC4DFFA}" type="presOf" srcId="{18CE6541-2FCF-4775-A4B8-38AEAD8733BB}" destId="{94A92046-41B8-4AA6-AE15-3CAA3250C20A}" srcOrd="0" destOrd="0" presId="urn:microsoft.com/office/officeart/2008/layout/VerticalCurvedList"/>
    <dgm:cxn modelId="{A0924C92-5D87-4635-A6D6-6E39FD2A8988}" srcId="{BEF297DA-59FD-42C2-919D-CDDD8A0B1FA9}" destId="{8513931F-3B1B-4EFB-AE5F-50BEFD71D5C7}" srcOrd="0" destOrd="0" parTransId="{50B73CA3-3A8E-4991-ADFF-2B1D85ECF776}" sibTransId="{438F1893-8D28-4948-8AA3-0EFBA9D6B751}"/>
    <dgm:cxn modelId="{8EE82EFD-1621-4046-861B-6489F3E596A1}" type="presOf" srcId="{A543E7C1-6255-4EF9-B9E0-A99C2FAFEBE0}" destId="{9D50AC53-A532-4429-8A3B-43E15B5A5165}" srcOrd="0" destOrd="0" presId="urn:microsoft.com/office/officeart/2008/layout/VerticalCurvedList"/>
    <dgm:cxn modelId="{63703459-7316-41D1-A0B2-73D12C1A709A}" type="presOf" srcId="{438F1893-8D28-4948-8AA3-0EFBA9D6B751}" destId="{5071CD49-8EB9-4562-898B-EB02A0AAD054}" srcOrd="0" destOrd="0" presId="urn:microsoft.com/office/officeart/2008/layout/VerticalCurvedList"/>
    <dgm:cxn modelId="{F702EAB4-5F8E-4D42-B052-46D1DA7A94B1}" type="presOf" srcId="{BEF297DA-59FD-42C2-919D-CDDD8A0B1FA9}" destId="{D04C174D-1AB0-4094-8463-72FDEA5C851E}" srcOrd="0" destOrd="0" presId="urn:microsoft.com/office/officeart/2008/layout/VerticalCurvedList"/>
    <dgm:cxn modelId="{9832BAD2-C581-4175-A22D-A2793D54A499}" type="presOf" srcId="{8513931F-3B1B-4EFB-AE5F-50BEFD71D5C7}" destId="{BE6D1B2F-CC1F-49C3-9174-FF30B94E2863}" srcOrd="0" destOrd="0" presId="urn:microsoft.com/office/officeart/2008/layout/VerticalCurvedList"/>
    <dgm:cxn modelId="{4D4BA117-C2D6-4387-ACD8-1C3680661936}" type="presOf" srcId="{386961FD-46E9-4D71-B3B1-A06B9F5EEDA1}" destId="{D6798D69-80B9-43AA-99B2-D7F8DB4528DC}" srcOrd="0" destOrd="0" presId="urn:microsoft.com/office/officeart/2008/layout/VerticalCurvedList"/>
    <dgm:cxn modelId="{24E4ADE5-9ED2-498E-B3D9-DACFB0B16BE2}" srcId="{BEF297DA-59FD-42C2-919D-CDDD8A0B1FA9}" destId="{A543E7C1-6255-4EF9-B9E0-A99C2FAFEBE0}" srcOrd="3" destOrd="0" parTransId="{0668E371-36FB-48DB-AAA2-42BF14606F91}" sibTransId="{5D0DE768-BA4E-42F0-86CE-B74B25C013CD}"/>
    <dgm:cxn modelId="{24490D58-B6E9-4709-8011-B32E10BCE865}" type="presParOf" srcId="{D04C174D-1AB0-4094-8463-72FDEA5C851E}" destId="{AA190C59-4DCD-4660-B938-D227F4CE1E70}" srcOrd="0" destOrd="0" presId="urn:microsoft.com/office/officeart/2008/layout/VerticalCurvedList"/>
    <dgm:cxn modelId="{7161C14B-8252-43DF-9661-A14B677572E7}" type="presParOf" srcId="{AA190C59-4DCD-4660-B938-D227F4CE1E70}" destId="{13E8BF0E-BAD0-4E41-8470-487B9FB3C556}" srcOrd="0" destOrd="0" presId="urn:microsoft.com/office/officeart/2008/layout/VerticalCurvedList"/>
    <dgm:cxn modelId="{EDAB899D-F036-4AA7-BAD6-2FA63310DA97}" type="presParOf" srcId="{13E8BF0E-BAD0-4E41-8470-487B9FB3C556}" destId="{4D72390A-7EF0-44A0-8381-EDF83C68D745}" srcOrd="0" destOrd="0" presId="urn:microsoft.com/office/officeart/2008/layout/VerticalCurvedList"/>
    <dgm:cxn modelId="{382705A0-61AE-4851-994E-62E668499D54}" type="presParOf" srcId="{13E8BF0E-BAD0-4E41-8470-487B9FB3C556}" destId="{5071CD49-8EB9-4562-898B-EB02A0AAD054}" srcOrd="1" destOrd="0" presId="urn:microsoft.com/office/officeart/2008/layout/VerticalCurvedList"/>
    <dgm:cxn modelId="{DE94DAEB-5606-4D78-B37B-653CD7FDEEE1}" type="presParOf" srcId="{13E8BF0E-BAD0-4E41-8470-487B9FB3C556}" destId="{753851F0-A201-455E-80A8-E6D70B318D9B}" srcOrd="2" destOrd="0" presId="urn:microsoft.com/office/officeart/2008/layout/VerticalCurvedList"/>
    <dgm:cxn modelId="{12FD82AE-054E-4BA5-8645-A8AD92CC185B}" type="presParOf" srcId="{13E8BF0E-BAD0-4E41-8470-487B9FB3C556}" destId="{F907DF26-183E-4541-B41D-B594D9E37B9E}" srcOrd="3" destOrd="0" presId="urn:microsoft.com/office/officeart/2008/layout/VerticalCurvedList"/>
    <dgm:cxn modelId="{610F229C-E27B-4D66-86F3-BEB735F901ED}" type="presParOf" srcId="{AA190C59-4DCD-4660-B938-D227F4CE1E70}" destId="{BE6D1B2F-CC1F-49C3-9174-FF30B94E2863}" srcOrd="1" destOrd="0" presId="urn:microsoft.com/office/officeart/2008/layout/VerticalCurvedList"/>
    <dgm:cxn modelId="{B0D0C6B5-F0B7-4EAE-B80A-F8901D424271}" type="presParOf" srcId="{AA190C59-4DCD-4660-B938-D227F4CE1E70}" destId="{EC0777DB-D6E9-48CE-A17B-4A218788E90A}" srcOrd="2" destOrd="0" presId="urn:microsoft.com/office/officeart/2008/layout/VerticalCurvedList"/>
    <dgm:cxn modelId="{8353A9DD-F2EB-4D7A-8876-931115438939}" type="presParOf" srcId="{EC0777DB-D6E9-48CE-A17B-4A218788E90A}" destId="{B806CB4B-781F-42CD-B4D6-51E85E762BB2}" srcOrd="0" destOrd="0" presId="urn:microsoft.com/office/officeart/2008/layout/VerticalCurvedList"/>
    <dgm:cxn modelId="{14B4830E-FE06-43E4-8066-F90F039B1B93}" type="presParOf" srcId="{AA190C59-4DCD-4660-B938-D227F4CE1E70}" destId="{94A92046-41B8-4AA6-AE15-3CAA3250C20A}" srcOrd="3" destOrd="0" presId="urn:microsoft.com/office/officeart/2008/layout/VerticalCurvedList"/>
    <dgm:cxn modelId="{96A00845-856D-41A2-98C6-1453F349D73C}" type="presParOf" srcId="{AA190C59-4DCD-4660-B938-D227F4CE1E70}" destId="{58AB7278-6834-476C-A652-B7F116A87167}" srcOrd="4" destOrd="0" presId="urn:microsoft.com/office/officeart/2008/layout/VerticalCurvedList"/>
    <dgm:cxn modelId="{361A66AD-F51D-473B-9A98-830B0AEA472A}" type="presParOf" srcId="{58AB7278-6834-476C-A652-B7F116A87167}" destId="{C3B728E7-7752-4162-BED5-85DBD6207724}" srcOrd="0" destOrd="0" presId="urn:microsoft.com/office/officeart/2008/layout/VerticalCurvedList"/>
    <dgm:cxn modelId="{70F38FDE-3406-46D4-BEF9-B9BA6DBA4155}" type="presParOf" srcId="{AA190C59-4DCD-4660-B938-D227F4CE1E70}" destId="{D6798D69-80B9-43AA-99B2-D7F8DB4528DC}" srcOrd="5" destOrd="0" presId="urn:microsoft.com/office/officeart/2008/layout/VerticalCurvedList"/>
    <dgm:cxn modelId="{CC881609-2CB9-4E42-A830-D2594DD2F05B}" type="presParOf" srcId="{AA190C59-4DCD-4660-B938-D227F4CE1E70}" destId="{B9EB98B0-60C6-4D83-BB69-1FA1BAC6D287}" srcOrd="6" destOrd="0" presId="urn:microsoft.com/office/officeart/2008/layout/VerticalCurvedList"/>
    <dgm:cxn modelId="{404EE67E-B776-40DB-803B-FFFAAD58FBD2}" type="presParOf" srcId="{B9EB98B0-60C6-4D83-BB69-1FA1BAC6D287}" destId="{21DF1FDA-AB12-4D30-B4AE-D19A53847253}" srcOrd="0" destOrd="0" presId="urn:microsoft.com/office/officeart/2008/layout/VerticalCurvedList"/>
    <dgm:cxn modelId="{076A6F64-8D60-4618-B091-AFA622556B55}" type="presParOf" srcId="{AA190C59-4DCD-4660-B938-D227F4CE1E70}" destId="{9D50AC53-A532-4429-8A3B-43E15B5A5165}" srcOrd="7" destOrd="0" presId="urn:microsoft.com/office/officeart/2008/layout/VerticalCurvedList"/>
    <dgm:cxn modelId="{D60F331B-B6F2-4522-9D6F-1B76C3889A69}" type="presParOf" srcId="{AA190C59-4DCD-4660-B938-D227F4CE1E70}" destId="{F755DA65-A38B-4ACF-A2D7-74A6D55CBB31}" srcOrd="8" destOrd="0" presId="urn:microsoft.com/office/officeart/2008/layout/VerticalCurvedList"/>
    <dgm:cxn modelId="{FE558DA0-A9E2-4669-897F-FB79311A8A27}" type="presParOf" srcId="{F755DA65-A38B-4ACF-A2D7-74A6D55CBB31}" destId="{7EBCF0F7-A7D0-40F2-BFF9-48C72E4FFC37}" srcOrd="0" destOrd="0" presId="urn:microsoft.com/office/officeart/2008/layout/VerticalCurvedList"/>
    <dgm:cxn modelId="{77CF5BFC-0D86-45BE-A6C0-BC69E21CC962}" type="presParOf" srcId="{AA190C59-4DCD-4660-B938-D227F4CE1E70}" destId="{7A567A32-2B86-4852-959E-ADC8883ACA2D}" srcOrd="9" destOrd="0" presId="urn:microsoft.com/office/officeart/2008/layout/VerticalCurvedList"/>
    <dgm:cxn modelId="{03163843-5289-474C-9C4C-A3C0FCE3B377}" type="presParOf" srcId="{AA190C59-4DCD-4660-B938-D227F4CE1E70}" destId="{222709D5-88EB-43F7-9437-43FC760074DA}" srcOrd="10" destOrd="0" presId="urn:microsoft.com/office/officeart/2008/layout/VerticalCurvedList"/>
    <dgm:cxn modelId="{D7FEA907-25C7-4516-A9A3-6A9507048ADF}" type="presParOf" srcId="{222709D5-88EB-43F7-9437-43FC760074DA}" destId="{1CE2A771-B12D-4657-867D-86B64BC21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297DA-59FD-42C2-919D-CDDD8A0B1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13931F-3B1B-4EFB-AE5F-50BEFD71D5C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73CA3-3A8E-4991-ADFF-2B1D85ECF776}" type="parTrans" cxnId="{A0924C92-5D87-4635-A6D6-6E39FD2A8988}">
      <dgm:prSet/>
      <dgm:spPr/>
      <dgm:t>
        <a:bodyPr/>
        <a:lstStyle/>
        <a:p>
          <a:endParaRPr lang="ru-RU"/>
        </a:p>
      </dgm:t>
    </dgm:pt>
    <dgm:pt modelId="{438F1893-8D28-4948-8AA3-0EFBA9D6B751}" type="sibTrans" cxnId="{A0924C92-5D87-4635-A6D6-6E39FD2A8988}">
      <dgm:prSet/>
      <dgm:spPr/>
      <dgm:t>
        <a:bodyPr/>
        <a:lstStyle/>
        <a:p>
          <a:endParaRPr lang="ru-RU"/>
        </a:p>
      </dgm:t>
    </dgm:pt>
    <dgm:pt modelId="{18CE6541-2FCF-4775-A4B8-38AEAD8733BB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45AD-32B4-487A-BD99-B76C5C4F197F}" type="parTrans" cxnId="{2AC8ABD1-6707-4DC5-89B9-5927435EFA66}">
      <dgm:prSet/>
      <dgm:spPr/>
      <dgm:t>
        <a:bodyPr/>
        <a:lstStyle/>
        <a:p>
          <a:endParaRPr lang="ru-RU"/>
        </a:p>
      </dgm:t>
    </dgm:pt>
    <dgm:pt modelId="{DB857C1A-0CE2-4A83-81C7-7FFB3C120613}" type="sibTrans" cxnId="{2AC8ABD1-6707-4DC5-89B9-5927435EFA66}">
      <dgm:prSet/>
      <dgm:spPr/>
      <dgm:t>
        <a:bodyPr/>
        <a:lstStyle/>
        <a:p>
          <a:endParaRPr lang="ru-RU"/>
        </a:p>
      </dgm:t>
    </dgm:pt>
    <dgm:pt modelId="{386961FD-46E9-4D71-B3B1-A06B9F5EEDA1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9B78-874B-4F3F-A18D-90EDF9206505}" type="parTrans" cxnId="{6A021859-4C5E-4F73-94DD-1760FF0784AE}">
      <dgm:prSet/>
      <dgm:spPr/>
      <dgm:t>
        <a:bodyPr/>
        <a:lstStyle/>
        <a:p>
          <a:endParaRPr lang="ru-RU"/>
        </a:p>
      </dgm:t>
    </dgm:pt>
    <dgm:pt modelId="{74B8CD30-88EE-4E1E-9CD1-AF956FA8F612}" type="sibTrans" cxnId="{6A021859-4C5E-4F73-94DD-1760FF0784AE}">
      <dgm:prSet/>
      <dgm:spPr/>
      <dgm:t>
        <a:bodyPr/>
        <a:lstStyle/>
        <a:p>
          <a:endParaRPr lang="ru-RU"/>
        </a:p>
      </dgm:t>
    </dgm:pt>
    <dgm:pt modelId="{A543E7C1-6255-4EF9-B9E0-A99C2FAFEBE0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8E371-36FB-48DB-AAA2-42BF14606F91}" type="parTrans" cxnId="{24E4ADE5-9ED2-498E-B3D9-DACFB0B16BE2}">
      <dgm:prSet/>
      <dgm:spPr/>
      <dgm:t>
        <a:bodyPr/>
        <a:lstStyle/>
        <a:p>
          <a:endParaRPr lang="ru-RU"/>
        </a:p>
      </dgm:t>
    </dgm:pt>
    <dgm:pt modelId="{5D0DE768-BA4E-42F0-86CE-B74B25C013CD}" type="sibTrans" cxnId="{24E4ADE5-9ED2-498E-B3D9-DACFB0B16BE2}">
      <dgm:prSet/>
      <dgm:spPr/>
      <dgm:t>
        <a:bodyPr/>
        <a:lstStyle/>
        <a:p>
          <a:endParaRPr lang="ru-RU"/>
        </a:p>
      </dgm:t>
    </dgm:pt>
    <dgm:pt modelId="{85AFC079-5B54-4C0B-9C9C-77CCBEE23E6D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2271-DA7D-4F83-B538-5E6693101BD4}" type="parTrans" cxnId="{2E15D3E0-A7BB-4A6E-ADA4-D5E66857C83F}">
      <dgm:prSet/>
      <dgm:spPr/>
      <dgm:t>
        <a:bodyPr/>
        <a:lstStyle/>
        <a:p>
          <a:endParaRPr lang="ru-RU"/>
        </a:p>
      </dgm:t>
    </dgm:pt>
    <dgm:pt modelId="{314B688B-0626-4211-8BC6-4B303C9E7074}" type="sibTrans" cxnId="{2E15D3E0-A7BB-4A6E-ADA4-D5E66857C83F}">
      <dgm:prSet/>
      <dgm:spPr/>
      <dgm:t>
        <a:bodyPr/>
        <a:lstStyle/>
        <a:p>
          <a:endParaRPr lang="ru-RU"/>
        </a:p>
      </dgm:t>
    </dgm:pt>
    <dgm:pt modelId="{D04C174D-1AB0-4094-8463-72FDEA5C851E}" type="pres">
      <dgm:prSet presAssocID="{BEF297DA-59FD-42C2-919D-CDDD8A0B1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190C59-4DCD-4660-B938-D227F4CE1E70}" type="pres">
      <dgm:prSet presAssocID="{BEF297DA-59FD-42C2-919D-CDDD8A0B1FA9}" presName="Name1" presStyleCnt="0"/>
      <dgm:spPr/>
    </dgm:pt>
    <dgm:pt modelId="{13E8BF0E-BAD0-4E41-8470-487B9FB3C556}" type="pres">
      <dgm:prSet presAssocID="{BEF297DA-59FD-42C2-919D-CDDD8A0B1FA9}" presName="cycle" presStyleCnt="0"/>
      <dgm:spPr/>
    </dgm:pt>
    <dgm:pt modelId="{4D72390A-7EF0-44A0-8381-EDF83C68D745}" type="pres">
      <dgm:prSet presAssocID="{BEF297DA-59FD-42C2-919D-CDDD8A0B1FA9}" presName="srcNode" presStyleLbl="node1" presStyleIdx="0" presStyleCnt="5"/>
      <dgm:spPr/>
    </dgm:pt>
    <dgm:pt modelId="{5071CD49-8EB9-4562-898B-EB02A0AAD054}" type="pres">
      <dgm:prSet presAssocID="{BEF297DA-59FD-42C2-919D-CDDD8A0B1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53851F0-A201-455E-80A8-E6D70B318D9B}" type="pres">
      <dgm:prSet presAssocID="{BEF297DA-59FD-42C2-919D-CDDD8A0B1FA9}" presName="extraNode" presStyleLbl="node1" presStyleIdx="0" presStyleCnt="5"/>
      <dgm:spPr/>
    </dgm:pt>
    <dgm:pt modelId="{F907DF26-183E-4541-B41D-B594D9E37B9E}" type="pres">
      <dgm:prSet presAssocID="{BEF297DA-59FD-42C2-919D-CDDD8A0B1FA9}" presName="dstNode" presStyleLbl="node1" presStyleIdx="0" presStyleCnt="5"/>
      <dgm:spPr/>
    </dgm:pt>
    <dgm:pt modelId="{BE6D1B2F-CC1F-49C3-9174-FF30B94E2863}" type="pres">
      <dgm:prSet presAssocID="{8513931F-3B1B-4EFB-AE5F-50BEFD71D5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7DB-D6E9-48CE-A17B-4A218788E90A}" type="pres">
      <dgm:prSet presAssocID="{8513931F-3B1B-4EFB-AE5F-50BEFD71D5C7}" presName="accent_1" presStyleCnt="0"/>
      <dgm:spPr/>
    </dgm:pt>
    <dgm:pt modelId="{B806CB4B-781F-42CD-B4D6-51E85E762BB2}" type="pres">
      <dgm:prSet presAssocID="{8513931F-3B1B-4EFB-AE5F-50BEFD71D5C7}" presName="accentRepeatNode" presStyleLbl="solidFgAcc1" presStyleIdx="0" presStyleCnt="5"/>
      <dgm:spPr/>
    </dgm:pt>
    <dgm:pt modelId="{94A92046-41B8-4AA6-AE15-3CAA3250C20A}" type="pres">
      <dgm:prSet presAssocID="{18CE6541-2FCF-4775-A4B8-38AEAD873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7278-6834-476C-A652-B7F116A87167}" type="pres">
      <dgm:prSet presAssocID="{18CE6541-2FCF-4775-A4B8-38AEAD8733BB}" presName="accent_2" presStyleCnt="0"/>
      <dgm:spPr/>
    </dgm:pt>
    <dgm:pt modelId="{C3B728E7-7752-4162-BED5-85DBD6207724}" type="pres">
      <dgm:prSet presAssocID="{18CE6541-2FCF-4775-A4B8-38AEAD8733BB}" presName="accentRepeatNode" presStyleLbl="solidFgAcc1" presStyleIdx="1" presStyleCnt="5"/>
      <dgm:spPr/>
    </dgm:pt>
    <dgm:pt modelId="{D6798D69-80B9-43AA-99B2-D7F8DB4528DC}" type="pres">
      <dgm:prSet presAssocID="{386961FD-46E9-4D71-B3B1-A06B9F5EE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98B0-60C6-4D83-BB69-1FA1BAC6D287}" type="pres">
      <dgm:prSet presAssocID="{386961FD-46E9-4D71-B3B1-A06B9F5EEDA1}" presName="accent_3" presStyleCnt="0"/>
      <dgm:spPr/>
    </dgm:pt>
    <dgm:pt modelId="{21DF1FDA-AB12-4D30-B4AE-D19A53847253}" type="pres">
      <dgm:prSet presAssocID="{386961FD-46E9-4D71-B3B1-A06B9F5EEDA1}" presName="accentRepeatNode" presStyleLbl="solidFgAcc1" presStyleIdx="2" presStyleCnt="5"/>
      <dgm:spPr/>
    </dgm:pt>
    <dgm:pt modelId="{9D50AC53-A532-4429-8A3B-43E15B5A5165}" type="pres">
      <dgm:prSet presAssocID="{A543E7C1-6255-4EF9-B9E0-A99C2FAFEB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5DA65-A38B-4ACF-A2D7-74A6D55CBB31}" type="pres">
      <dgm:prSet presAssocID="{A543E7C1-6255-4EF9-B9E0-A99C2FAFEBE0}" presName="accent_4" presStyleCnt="0"/>
      <dgm:spPr/>
    </dgm:pt>
    <dgm:pt modelId="{7EBCF0F7-A7D0-40F2-BFF9-48C72E4FFC37}" type="pres">
      <dgm:prSet presAssocID="{A543E7C1-6255-4EF9-B9E0-A99C2FAFEBE0}" presName="accentRepeatNode" presStyleLbl="solidFgAcc1" presStyleIdx="3" presStyleCnt="5"/>
      <dgm:spPr/>
    </dgm:pt>
    <dgm:pt modelId="{7A567A32-2B86-4852-959E-ADC8883ACA2D}" type="pres">
      <dgm:prSet presAssocID="{85AFC079-5B54-4C0B-9C9C-77CCBEE23E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09D5-88EB-43F7-9437-43FC760074DA}" type="pres">
      <dgm:prSet presAssocID="{85AFC079-5B54-4C0B-9C9C-77CCBEE23E6D}" presName="accent_5" presStyleCnt="0"/>
      <dgm:spPr/>
    </dgm:pt>
    <dgm:pt modelId="{1CE2A771-B12D-4657-867D-86B64BC219A5}" type="pres">
      <dgm:prSet presAssocID="{85AFC079-5B54-4C0B-9C9C-77CCBEE23E6D}" presName="accentRepeatNode" presStyleLbl="solidFgAcc1" presStyleIdx="4" presStyleCnt="5"/>
      <dgm:spPr/>
    </dgm:pt>
  </dgm:ptLst>
  <dgm:cxnLst>
    <dgm:cxn modelId="{2AC8ABD1-6707-4DC5-89B9-5927435EFA66}" srcId="{BEF297DA-59FD-42C2-919D-CDDD8A0B1FA9}" destId="{18CE6541-2FCF-4775-A4B8-38AEAD8733BB}" srcOrd="1" destOrd="0" parTransId="{394B45AD-32B4-487A-BD99-B76C5C4F197F}" sibTransId="{DB857C1A-0CE2-4A83-81C7-7FFB3C120613}"/>
    <dgm:cxn modelId="{2E15D3E0-A7BB-4A6E-ADA4-D5E66857C83F}" srcId="{BEF297DA-59FD-42C2-919D-CDDD8A0B1FA9}" destId="{85AFC079-5B54-4C0B-9C9C-77CCBEE23E6D}" srcOrd="4" destOrd="0" parTransId="{6B4E2271-DA7D-4F83-B538-5E6693101BD4}" sibTransId="{314B688B-0626-4211-8BC6-4B303C9E7074}"/>
    <dgm:cxn modelId="{6A021859-4C5E-4F73-94DD-1760FF0784AE}" srcId="{BEF297DA-59FD-42C2-919D-CDDD8A0B1FA9}" destId="{386961FD-46E9-4D71-B3B1-A06B9F5EEDA1}" srcOrd="2" destOrd="0" parTransId="{E5499B78-874B-4F3F-A18D-90EDF9206505}" sibTransId="{74B8CD30-88EE-4E1E-9CD1-AF956FA8F612}"/>
    <dgm:cxn modelId="{50AAE194-98BD-4669-9176-C4DDFB8A2BC1}" type="presOf" srcId="{438F1893-8D28-4948-8AA3-0EFBA9D6B751}" destId="{5071CD49-8EB9-4562-898B-EB02A0AAD054}" srcOrd="0" destOrd="0" presId="urn:microsoft.com/office/officeart/2008/layout/VerticalCurvedList"/>
    <dgm:cxn modelId="{0CF33CDE-E521-49E4-949C-D5426568CA77}" type="presOf" srcId="{BEF297DA-59FD-42C2-919D-CDDD8A0B1FA9}" destId="{D04C174D-1AB0-4094-8463-72FDEA5C851E}" srcOrd="0" destOrd="0" presId="urn:microsoft.com/office/officeart/2008/layout/VerticalCurvedList"/>
    <dgm:cxn modelId="{7339249E-AFA8-4F44-BF72-5B85D1A27878}" type="presOf" srcId="{8513931F-3B1B-4EFB-AE5F-50BEFD71D5C7}" destId="{BE6D1B2F-CC1F-49C3-9174-FF30B94E2863}" srcOrd="0" destOrd="0" presId="urn:microsoft.com/office/officeart/2008/layout/VerticalCurvedList"/>
    <dgm:cxn modelId="{6D95CDE5-2E6F-42E3-86A1-F17A579FDB14}" type="presOf" srcId="{A543E7C1-6255-4EF9-B9E0-A99C2FAFEBE0}" destId="{9D50AC53-A532-4429-8A3B-43E15B5A5165}" srcOrd="0" destOrd="0" presId="urn:microsoft.com/office/officeart/2008/layout/VerticalCurvedList"/>
    <dgm:cxn modelId="{A0924C92-5D87-4635-A6D6-6E39FD2A8988}" srcId="{BEF297DA-59FD-42C2-919D-CDDD8A0B1FA9}" destId="{8513931F-3B1B-4EFB-AE5F-50BEFD71D5C7}" srcOrd="0" destOrd="0" parTransId="{50B73CA3-3A8E-4991-ADFF-2B1D85ECF776}" sibTransId="{438F1893-8D28-4948-8AA3-0EFBA9D6B751}"/>
    <dgm:cxn modelId="{1313EECA-E244-4AE3-90DD-41974E2F87A7}" type="presOf" srcId="{18CE6541-2FCF-4775-A4B8-38AEAD8733BB}" destId="{94A92046-41B8-4AA6-AE15-3CAA3250C20A}" srcOrd="0" destOrd="0" presId="urn:microsoft.com/office/officeart/2008/layout/VerticalCurvedList"/>
    <dgm:cxn modelId="{273ED0E5-A18A-40E5-8646-7F40C76B4F67}" type="presOf" srcId="{386961FD-46E9-4D71-B3B1-A06B9F5EEDA1}" destId="{D6798D69-80B9-43AA-99B2-D7F8DB4528DC}" srcOrd="0" destOrd="0" presId="urn:microsoft.com/office/officeart/2008/layout/VerticalCurvedList"/>
    <dgm:cxn modelId="{07BA9908-14AE-473B-A77B-1BA33B12274B}" type="presOf" srcId="{85AFC079-5B54-4C0B-9C9C-77CCBEE23E6D}" destId="{7A567A32-2B86-4852-959E-ADC8883ACA2D}" srcOrd="0" destOrd="0" presId="urn:microsoft.com/office/officeart/2008/layout/VerticalCurvedList"/>
    <dgm:cxn modelId="{24E4ADE5-9ED2-498E-B3D9-DACFB0B16BE2}" srcId="{BEF297DA-59FD-42C2-919D-CDDD8A0B1FA9}" destId="{A543E7C1-6255-4EF9-B9E0-A99C2FAFEBE0}" srcOrd="3" destOrd="0" parTransId="{0668E371-36FB-48DB-AAA2-42BF14606F91}" sibTransId="{5D0DE768-BA4E-42F0-86CE-B74B25C013CD}"/>
    <dgm:cxn modelId="{9D849357-26CB-4EA8-974E-FFE86E9EECB0}" type="presParOf" srcId="{D04C174D-1AB0-4094-8463-72FDEA5C851E}" destId="{AA190C59-4DCD-4660-B938-D227F4CE1E70}" srcOrd="0" destOrd="0" presId="urn:microsoft.com/office/officeart/2008/layout/VerticalCurvedList"/>
    <dgm:cxn modelId="{D9439DB7-54E6-4FDA-8BC4-18C6F4077DA4}" type="presParOf" srcId="{AA190C59-4DCD-4660-B938-D227F4CE1E70}" destId="{13E8BF0E-BAD0-4E41-8470-487B9FB3C556}" srcOrd="0" destOrd="0" presId="urn:microsoft.com/office/officeart/2008/layout/VerticalCurvedList"/>
    <dgm:cxn modelId="{45C105F7-A8A8-4DC8-9C18-EC6F82C3D9AC}" type="presParOf" srcId="{13E8BF0E-BAD0-4E41-8470-487B9FB3C556}" destId="{4D72390A-7EF0-44A0-8381-EDF83C68D745}" srcOrd="0" destOrd="0" presId="urn:microsoft.com/office/officeart/2008/layout/VerticalCurvedList"/>
    <dgm:cxn modelId="{4B774C71-B688-4372-A8F3-ED1B9D5E67C2}" type="presParOf" srcId="{13E8BF0E-BAD0-4E41-8470-487B9FB3C556}" destId="{5071CD49-8EB9-4562-898B-EB02A0AAD054}" srcOrd="1" destOrd="0" presId="urn:microsoft.com/office/officeart/2008/layout/VerticalCurvedList"/>
    <dgm:cxn modelId="{1218B02F-FD9C-4190-A691-0899B025DEF0}" type="presParOf" srcId="{13E8BF0E-BAD0-4E41-8470-487B9FB3C556}" destId="{753851F0-A201-455E-80A8-E6D70B318D9B}" srcOrd="2" destOrd="0" presId="urn:microsoft.com/office/officeart/2008/layout/VerticalCurvedList"/>
    <dgm:cxn modelId="{CE2E08F3-063B-4975-8549-112E6E751539}" type="presParOf" srcId="{13E8BF0E-BAD0-4E41-8470-487B9FB3C556}" destId="{F907DF26-183E-4541-B41D-B594D9E37B9E}" srcOrd="3" destOrd="0" presId="urn:microsoft.com/office/officeart/2008/layout/VerticalCurvedList"/>
    <dgm:cxn modelId="{12F0F992-A311-471D-B218-E047AF8E51ED}" type="presParOf" srcId="{AA190C59-4DCD-4660-B938-D227F4CE1E70}" destId="{BE6D1B2F-CC1F-49C3-9174-FF30B94E2863}" srcOrd="1" destOrd="0" presId="urn:microsoft.com/office/officeart/2008/layout/VerticalCurvedList"/>
    <dgm:cxn modelId="{BB2CA0E5-F131-4F3F-ADF5-52706FB709D1}" type="presParOf" srcId="{AA190C59-4DCD-4660-B938-D227F4CE1E70}" destId="{EC0777DB-D6E9-48CE-A17B-4A218788E90A}" srcOrd="2" destOrd="0" presId="urn:microsoft.com/office/officeart/2008/layout/VerticalCurvedList"/>
    <dgm:cxn modelId="{DAD46FE5-AA90-4A5B-984F-ED0B29532986}" type="presParOf" srcId="{EC0777DB-D6E9-48CE-A17B-4A218788E90A}" destId="{B806CB4B-781F-42CD-B4D6-51E85E762BB2}" srcOrd="0" destOrd="0" presId="urn:microsoft.com/office/officeart/2008/layout/VerticalCurvedList"/>
    <dgm:cxn modelId="{4569E30C-B048-4F4F-9615-C9CD52C9EE74}" type="presParOf" srcId="{AA190C59-4DCD-4660-B938-D227F4CE1E70}" destId="{94A92046-41B8-4AA6-AE15-3CAA3250C20A}" srcOrd="3" destOrd="0" presId="urn:microsoft.com/office/officeart/2008/layout/VerticalCurvedList"/>
    <dgm:cxn modelId="{AD57CD31-7E4C-4CE8-B6AB-8E36D7E97848}" type="presParOf" srcId="{AA190C59-4DCD-4660-B938-D227F4CE1E70}" destId="{58AB7278-6834-476C-A652-B7F116A87167}" srcOrd="4" destOrd="0" presId="urn:microsoft.com/office/officeart/2008/layout/VerticalCurvedList"/>
    <dgm:cxn modelId="{A641DFDF-67FD-4B5B-BCF3-9A74D76295F9}" type="presParOf" srcId="{58AB7278-6834-476C-A652-B7F116A87167}" destId="{C3B728E7-7752-4162-BED5-85DBD6207724}" srcOrd="0" destOrd="0" presId="urn:microsoft.com/office/officeart/2008/layout/VerticalCurvedList"/>
    <dgm:cxn modelId="{0BB01E4D-825A-4109-BAB9-5E6061A233AF}" type="presParOf" srcId="{AA190C59-4DCD-4660-B938-D227F4CE1E70}" destId="{D6798D69-80B9-43AA-99B2-D7F8DB4528DC}" srcOrd="5" destOrd="0" presId="urn:microsoft.com/office/officeart/2008/layout/VerticalCurvedList"/>
    <dgm:cxn modelId="{CD400AF8-9CAB-4A6C-A203-8FF58B27411C}" type="presParOf" srcId="{AA190C59-4DCD-4660-B938-D227F4CE1E70}" destId="{B9EB98B0-60C6-4D83-BB69-1FA1BAC6D287}" srcOrd="6" destOrd="0" presId="urn:microsoft.com/office/officeart/2008/layout/VerticalCurvedList"/>
    <dgm:cxn modelId="{174279C4-B95E-40CD-AC3A-60DB25A64873}" type="presParOf" srcId="{B9EB98B0-60C6-4D83-BB69-1FA1BAC6D287}" destId="{21DF1FDA-AB12-4D30-B4AE-D19A53847253}" srcOrd="0" destOrd="0" presId="urn:microsoft.com/office/officeart/2008/layout/VerticalCurvedList"/>
    <dgm:cxn modelId="{DB2607FD-1582-4CA5-B97F-07456AB5D66E}" type="presParOf" srcId="{AA190C59-4DCD-4660-B938-D227F4CE1E70}" destId="{9D50AC53-A532-4429-8A3B-43E15B5A5165}" srcOrd="7" destOrd="0" presId="urn:microsoft.com/office/officeart/2008/layout/VerticalCurvedList"/>
    <dgm:cxn modelId="{3C02AA5A-4A70-4E90-B33B-DA380B6C1E39}" type="presParOf" srcId="{AA190C59-4DCD-4660-B938-D227F4CE1E70}" destId="{F755DA65-A38B-4ACF-A2D7-74A6D55CBB31}" srcOrd="8" destOrd="0" presId="urn:microsoft.com/office/officeart/2008/layout/VerticalCurvedList"/>
    <dgm:cxn modelId="{38131358-76F5-44EF-909A-554A1DC67EBE}" type="presParOf" srcId="{F755DA65-A38B-4ACF-A2D7-74A6D55CBB31}" destId="{7EBCF0F7-A7D0-40F2-BFF9-48C72E4FFC37}" srcOrd="0" destOrd="0" presId="urn:microsoft.com/office/officeart/2008/layout/VerticalCurvedList"/>
    <dgm:cxn modelId="{71F3640A-DBE0-450C-B44D-D4B491963C92}" type="presParOf" srcId="{AA190C59-4DCD-4660-B938-D227F4CE1E70}" destId="{7A567A32-2B86-4852-959E-ADC8883ACA2D}" srcOrd="9" destOrd="0" presId="urn:microsoft.com/office/officeart/2008/layout/VerticalCurvedList"/>
    <dgm:cxn modelId="{C432267B-5EB9-4D89-AB75-52539BF27BBB}" type="presParOf" srcId="{AA190C59-4DCD-4660-B938-D227F4CE1E70}" destId="{222709D5-88EB-43F7-9437-43FC760074DA}" srcOrd="10" destOrd="0" presId="urn:microsoft.com/office/officeart/2008/layout/VerticalCurvedList"/>
    <dgm:cxn modelId="{953504C1-CF62-4722-8E91-AEB271AEF738}" type="presParOf" srcId="{222709D5-88EB-43F7-9437-43FC760074DA}" destId="{1CE2A771-B12D-4657-867D-86B64BC21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297DA-59FD-42C2-919D-CDDD8A0B1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13931F-3B1B-4EFB-AE5F-50BEFD71D5C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73CA3-3A8E-4991-ADFF-2B1D85ECF776}" type="parTrans" cxnId="{A0924C92-5D87-4635-A6D6-6E39FD2A8988}">
      <dgm:prSet/>
      <dgm:spPr/>
      <dgm:t>
        <a:bodyPr/>
        <a:lstStyle/>
        <a:p>
          <a:endParaRPr lang="ru-RU"/>
        </a:p>
      </dgm:t>
    </dgm:pt>
    <dgm:pt modelId="{438F1893-8D28-4948-8AA3-0EFBA9D6B751}" type="sibTrans" cxnId="{A0924C92-5D87-4635-A6D6-6E39FD2A8988}">
      <dgm:prSet/>
      <dgm:spPr/>
      <dgm:t>
        <a:bodyPr/>
        <a:lstStyle/>
        <a:p>
          <a:endParaRPr lang="ru-RU"/>
        </a:p>
      </dgm:t>
    </dgm:pt>
    <dgm:pt modelId="{18CE6541-2FCF-4775-A4B8-38AEAD8733BB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45AD-32B4-487A-BD99-B76C5C4F197F}" type="parTrans" cxnId="{2AC8ABD1-6707-4DC5-89B9-5927435EFA66}">
      <dgm:prSet/>
      <dgm:spPr/>
      <dgm:t>
        <a:bodyPr/>
        <a:lstStyle/>
        <a:p>
          <a:endParaRPr lang="ru-RU"/>
        </a:p>
      </dgm:t>
    </dgm:pt>
    <dgm:pt modelId="{DB857C1A-0CE2-4A83-81C7-7FFB3C120613}" type="sibTrans" cxnId="{2AC8ABD1-6707-4DC5-89B9-5927435EFA66}">
      <dgm:prSet/>
      <dgm:spPr/>
      <dgm:t>
        <a:bodyPr/>
        <a:lstStyle/>
        <a:p>
          <a:endParaRPr lang="ru-RU"/>
        </a:p>
      </dgm:t>
    </dgm:pt>
    <dgm:pt modelId="{386961FD-46E9-4D71-B3B1-A06B9F5EEDA1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9B78-874B-4F3F-A18D-90EDF9206505}" type="parTrans" cxnId="{6A021859-4C5E-4F73-94DD-1760FF0784AE}">
      <dgm:prSet/>
      <dgm:spPr/>
      <dgm:t>
        <a:bodyPr/>
        <a:lstStyle/>
        <a:p>
          <a:endParaRPr lang="ru-RU"/>
        </a:p>
      </dgm:t>
    </dgm:pt>
    <dgm:pt modelId="{74B8CD30-88EE-4E1E-9CD1-AF956FA8F612}" type="sibTrans" cxnId="{6A021859-4C5E-4F73-94DD-1760FF0784AE}">
      <dgm:prSet/>
      <dgm:spPr/>
      <dgm:t>
        <a:bodyPr/>
        <a:lstStyle/>
        <a:p>
          <a:endParaRPr lang="ru-RU"/>
        </a:p>
      </dgm:t>
    </dgm:pt>
    <dgm:pt modelId="{A543E7C1-6255-4EF9-B9E0-A99C2FAFEBE0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8E371-36FB-48DB-AAA2-42BF14606F91}" type="parTrans" cxnId="{24E4ADE5-9ED2-498E-B3D9-DACFB0B16BE2}">
      <dgm:prSet/>
      <dgm:spPr/>
      <dgm:t>
        <a:bodyPr/>
        <a:lstStyle/>
        <a:p>
          <a:endParaRPr lang="ru-RU"/>
        </a:p>
      </dgm:t>
    </dgm:pt>
    <dgm:pt modelId="{5D0DE768-BA4E-42F0-86CE-B74B25C013CD}" type="sibTrans" cxnId="{24E4ADE5-9ED2-498E-B3D9-DACFB0B16BE2}">
      <dgm:prSet/>
      <dgm:spPr/>
      <dgm:t>
        <a:bodyPr/>
        <a:lstStyle/>
        <a:p>
          <a:endParaRPr lang="ru-RU"/>
        </a:p>
      </dgm:t>
    </dgm:pt>
    <dgm:pt modelId="{85AFC079-5B54-4C0B-9C9C-77CCBEE23E6D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2271-DA7D-4F83-B538-5E6693101BD4}" type="parTrans" cxnId="{2E15D3E0-A7BB-4A6E-ADA4-D5E66857C83F}">
      <dgm:prSet/>
      <dgm:spPr/>
      <dgm:t>
        <a:bodyPr/>
        <a:lstStyle/>
        <a:p>
          <a:endParaRPr lang="ru-RU"/>
        </a:p>
      </dgm:t>
    </dgm:pt>
    <dgm:pt modelId="{314B688B-0626-4211-8BC6-4B303C9E7074}" type="sibTrans" cxnId="{2E15D3E0-A7BB-4A6E-ADA4-D5E66857C83F}">
      <dgm:prSet/>
      <dgm:spPr/>
      <dgm:t>
        <a:bodyPr/>
        <a:lstStyle/>
        <a:p>
          <a:endParaRPr lang="ru-RU"/>
        </a:p>
      </dgm:t>
    </dgm:pt>
    <dgm:pt modelId="{D04C174D-1AB0-4094-8463-72FDEA5C851E}" type="pres">
      <dgm:prSet presAssocID="{BEF297DA-59FD-42C2-919D-CDDD8A0B1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190C59-4DCD-4660-B938-D227F4CE1E70}" type="pres">
      <dgm:prSet presAssocID="{BEF297DA-59FD-42C2-919D-CDDD8A0B1FA9}" presName="Name1" presStyleCnt="0"/>
      <dgm:spPr/>
    </dgm:pt>
    <dgm:pt modelId="{13E8BF0E-BAD0-4E41-8470-487B9FB3C556}" type="pres">
      <dgm:prSet presAssocID="{BEF297DA-59FD-42C2-919D-CDDD8A0B1FA9}" presName="cycle" presStyleCnt="0"/>
      <dgm:spPr/>
    </dgm:pt>
    <dgm:pt modelId="{4D72390A-7EF0-44A0-8381-EDF83C68D745}" type="pres">
      <dgm:prSet presAssocID="{BEF297DA-59FD-42C2-919D-CDDD8A0B1FA9}" presName="srcNode" presStyleLbl="node1" presStyleIdx="0" presStyleCnt="5"/>
      <dgm:spPr/>
    </dgm:pt>
    <dgm:pt modelId="{5071CD49-8EB9-4562-898B-EB02A0AAD054}" type="pres">
      <dgm:prSet presAssocID="{BEF297DA-59FD-42C2-919D-CDDD8A0B1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53851F0-A201-455E-80A8-E6D70B318D9B}" type="pres">
      <dgm:prSet presAssocID="{BEF297DA-59FD-42C2-919D-CDDD8A0B1FA9}" presName="extraNode" presStyleLbl="node1" presStyleIdx="0" presStyleCnt="5"/>
      <dgm:spPr/>
    </dgm:pt>
    <dgm:pt modelId="{F907DF26-183E-4541-B41D-B594D9E37B9E}" type="pres">
      <dgm:prSet presAssocID="{BEF297DA-59FD-42C2-919D-CDDD8A0B1FA9}" presName="dstNode" presStyleLbl="node1" presStyleIdx="0" presStyleCnt="5"/>
      <dgm:spPr/>
    </dgm:pt>
    <dgm:pt modelId="{BE6D1B2F-CC1F-49C3-9174-FF30B94E2863}" type="pres">
      <dgm:prSet presAssocID="{8513931F-3B1B-4EFB-AE5F-50BEFD71D5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7DB-D6E9-48CE-A17B-4A218788E90A}" type="pres">
      <dgm:prSet presAssocID="{8513931F-3B1B-4EFB-AE5F-50BEFD71D5C7}" presName="accent_1" presStyleCnt="0"/>
      <dgm:spPr/>
    </dgm:pt>
    <dgm:pt modelId="{B806CB4B-781F-42CD-B4D6-51E85E762BB2}" type="pres">
      <dgm:prSet presAssocID="{8513931F-3B1B-4EFB-AE5F-50BEFD71D5C7}" presName="accentRepeatNode" presStyleLbl="solidFgAcc1" presStyleIdx="0" presStyleCnt="5"/>
      <dgm:spPr/>
    </dgm:pt>
    <dgm:pt modelId="{94A92046-41B8-4AA6-AE15-3CAA3250C20A}" type="pres">
      <dgm:prSet presAssocID="{18CE6541-2FCF-4775-A4B8-38AEAD873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7278-6834-476C-A652-B7F116A87167}" type="pres">
      <dgm:prSet presAssocID="{18CE6541-2FCF-4775-A4B8-38AEAD8733BB}" presName="accent_2" presStyleCnt="0"/>
      <dgm:spPr/>
    </dgm:pt>
    <dgm:pt modelId="{C3B728E7-7752-4162-BED5-85DBD6207724}" type="pres">
      <dgm:prSet presAssocID="{18CE6541-2FCF-4775-A4B8-38AEAD8733BB}" presName="accentRepeatNode" presStyleLbl="solidFgAcc1" presStyleIdx="1" presStyleCnt="5"/>
      <dgm:spPr/>
    </dgm:pt>
    <dgm:pt modelId="{D6798D69-80B9-43AA-99B2-D7F8DB4528DC}" type="pres">
      <dgm:prSet presAssocID="{386961FD-46E9-4D71-B3B1-A06B9F5EE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98B0-60C6-4D83-BB69-1FA1BAC6D287}" type="pres">
      <dgm:prSet presAssocID="{386961FD-46E9-4D71-B3B1-A06B9F5EEDA1}" presName="accent_3" presStyleCnt="0"/>
      <dgm:spPr/>
    </dgm:pt>
    <dgm:pt modelId="{21DF1FDA-AB12-4D30-B4AE-D19A53847253}" type="pres">
      <dgm:prSet presAssocID="{386961FD-46E9-4D71-B3B1-A06B9F5EEDA1}" presName="accentRepeatNode" presStyleLbl="solidFgAcc1" presStyleIdx="2" presStyleCnt="5"/>
      <dgm:spPr/>
    </dgm:pt>
    <dgm:pt modelId="{9D50AC53-A532-4429-8A3B-43E15B5A5165}" type="pres">
      <dgm:prSet presAssocID="{A543E7C1-6255-4EF9-B9E0-A99C2FAFEB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5DA65-A38B-4ACF-A2D7-74A6D55CBB31}" type="pres">
      <dgm:prSet presAssocID="{A543E7C1-6255-4EF9-B9E0-A99C2FAFEBE0}" presName="accent_4" presStyleCnt="0"/>
      <dgm:spPr/>
    </dgm:pt>
    <dgm:pt modelId="{7EBCF0F7-A7D0-40F2-BFF9-48C72E4FFC37}" type="pres">
      <dgm:prSet presAssocID="{A543E7C1-6255-4EF9-B9E0-A99C2FAFEBE0}" presName="accentRepeatNode" presStyleLbl="solidFgAcc1" presStyleIdx="3" presStyleCnt="5"/>
      <dgm:spPr/>
    </dgm:pt>
    <dgm:pt modelId="{7A567A32-2B86-4852-959E-ADC8883ACA2D}" type="pres">
      <dgm:prSet presAssocID="{85AFC079-5B54-4C0B-9C9C-77CCBEE23E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09D5-88EB-43F7-9437-43FC760074DA}" type="pres">
      <dgm:prSet presAssocID="{85AFC079-5B54-4C0B-9C9C-77CCBEE23E6D}" presName="accent_5" presStyleCnt="0"/>
      <dgm:spPr/>
    </dgm:pt>
    <dgm:pt modelId="{1CE2A771-B12D-4657-867D-86B64BC219A5}" type="pres">
      <dgm:prSet presAssocID="{85AFC079-5B54-4C0B-9C9C-77CCBEE23E6D}" presName="accentRepeatNode" presStyleLbl="solidFgAcc1" presStyleIdx="4" presStyleCnt="5"/>
      <dgm:spPr/>
    </dgm:pt>
  </dgm:ptLst>
  <dgm:cxnLst>
    <dgm:cxn modelId="{2AC8ABD1-6707-4DC5-89B9-5927435EFA66}" srcId="{BEF297DA-59FD-42C2-919D-CDDD8A0B1FA9}" destId="{18CE6541-2FCF-4775-A4B8-38AEAD8733BB}" srcOrd="1" destOrd="0" parTransId="{394B45AD-32B4-487A-BD99-B76C5C4F197F}" sibTransId="{DB857C1A-0CE2-4A83-81C7-7FFB3C120613}"/>
    <dgm:cxn modelId="{E41A407C-60FA-4D5F-A8EF-DC8A16F19B98}" type="presOf" srcId="{BEF297DA-59FD-42C2-919D-CDDD8A0B1FA9}" destId="{D04C174D-1AB0-4094-8463-72FDEA5C851E}" srcOrd="0" destOrd="0" presId="urn:microsoft.com/office/officeart/2008/layout/VerticalCurvedList"/>
    <dgm:cxn modelId="{2E15D3E0-A7BB-4A6E-ADA4-D5E66857C83F}" srcId="{BEF297DA-59FD-42C2-919D-CDDD8A0B1FA9}" destId="{85AFC079-5B54-4C0B-9C9C-77CCBEE23E6D}" srcOrd="4" destOrd="0" parTransId="{6B4E2271-DA7D-4F83-B538-5E6693101BD4}" sibTransId="{314B688B-0626-4211-8BC6-4B303C9E7074}"/>
    <dgm:cxn modelId="{D1FD7E9A-CAC7-4A84-B69C-A3EBAA7F7374}" type="presOf" srcId="{18CE6541-2FCF-4775-A4B8-38AEAD8733BB}" destId="{94A92046-41B8-4AA6-AE15-3CAA3250C20A}" srcOrd="0" destOrd="0" presId="urn:microsoft.com/office/officeart/2008/layout/VerticalCurvedList"/>
    <dgm:cxn modelId="{84FCC9F9-133E-46F8-BAE0-7768B02F794E}" type="presOf" srcId="{438F1893-8D28-4948-8AA3-0EFBA9D6B751}" destId="{5071CD49-8EB9-4562-898B-EB02A0AAD054}" srcOrd="0" destOrd="0" presId="urn:microsoft.com/office/officeart/2008/layout/VerticalCurvedList"/>
    <dgm:cxn modelId="{6A021859-4C5E-4F73-94DD-1760FF0784AE}" srcId="{BEF297DA-59FD-42C2-919D-CDDD8A0B1FA9}" destId="{386961FD-46E9-4D71-B3B1-A06B9F5EEDA1}" srcOrd="2" destOrd="0" parTransId="{E5499B78-874B-4F3F-A18D-90EDF9206505}" sibTransId="{74B8CD30-88EE-4E1E-9CD1-AF956FA8F612}"/>
    <dgm:cxn modelId="{11174100-D25D-41FC-9755-BA0CCD948E65}" type="presOf" srcId="{85AFC079-5B54-4C0B-9C9C-77CCBEE23E6D}" destId="{7A567A32-2B86-4852-959E-ADC8883ACA2D}" srcOrd="0" destOrd="0" presId="urn:microsoft.com/office/officeart/2008/layout/VerticalCurvedList"/>
    <dgm:cxn modelId="{A0924C92-5D87-4635-A6D6-6E39FD2A8988}" srcId="{BEF297DA-59FD-42C2-919D-CDDD8A0B1FA9}" destId="{8513931F-3B1B-4EFB-AE5F-50BEFD71D5C7}" srcOrd="0" destOrd="0" parTransId="{50B73CA3-3A8E-4991-ADFF-2B1D85ECF776}" sibTransId="{438F1893-8D28-4948-8AA3-0EFBA9D6B751}"/>
    <dgm:cxn modelId="{AA61D2B8-95DF-4EAD-8DAA-1922ADDA3392}" type="presOf" srcId="{8513931F-3B1B-4EFB-AE5F-50BEFD71D5C7}" destId="{BE6D1B2F-CC1F-49C3-9174-FF30B94E2863}" srcOrd="0" destOrd="0" presId="urn:microsoft.com/office/officeart/2008/layout/VerticalCurvedList"/>
    <dgm:cxn modelId="{910AEEE8-F61F-4BF0-B2B9-502ECCBA5786}" type="presOf" srcId="{A543E7C1-6255-4EF9-B9E0-A99C2FAFEBE0}" destId="{9D50AC53-A532-4429-8A3B-43E15B5A5165}" srcOrd="0" destOrd="0" presId="urn:microsoft.com/office/officeart/2008/layout/VerticalCurvedList"/>
    <dgm:cxn modelId="{4E729F1A-FF97-4382-86C6-145EFE8B03EF}" type="presOf" srcId="{386961FD-46E9-4D71-B3B1-A06B9F5EEDA1}" destId="{D6798D69-80B9-43AA-99B2-D7F8DB4528DC}" srcOrd="0" destOrd="0" presId="urn:microsoft.com/office/officeart/2008/layout/VerticalCurvedList"/>
    <dgm:cxn modelId="{24E4ADE5-9ED2-498E-B3D9-DACFB0B16BE2}" srcId="{BEF297DA-59FD-42C2-919D-CDDD8A0B1FA9}" destId="{A543E7C1-6255-4EF9-B9E0-A99C2FAFEBE0}" srcOrd="3" destOrd="0" parTransId="{0668E371-36FB-48DB-AAA2-42BF14606F91}" sibTransId="{5D0DE768-BA4E-42F0-86CE-B74B25C013CD}"/>
    <dgm:cxn modelId="{36EEAD24-519A-44C1-92A4-6B9173244EBB}" type="presParOf" srcId="{D04C174D-1AB0-4094-8463-72FDEA5C851E}" destId="{AA190C59-4DCD-4660-B938-D227F4CE1E70}" srcOrd="0" destOrd="0" presId="urn:microsoft.com/office/officeart/2008/layout/VerticalCurvedList"/>
    <dgm:cxn modelId="{37408386-4004-40A6-B422-D09936574402}" type="presParOf" srcId="{AA190C59-4DCD-4660-B938-D227F4CE1E70}" destId="{13E8BF0E-BAD0-4E41-8470-487B9FB3C556}" srcOrd="0" destOrd="0" presId="urn:microsoft.com/office/officeart/2008/layout/VerticalCurvedList"/>
    <dgm:cxn modelId="{19FA7378-BC1D-4B24-9C42-C83220DF8DFB}" type="presParOf" srcId="{13E8BF0E-BAD0-4E41-8470-487B9FB3C556}" destId="{4D72390A-7EF0-44A0-8381-EDF83C68D745}" srcOrd="0" destOrd="0" presId="urn:microsoft.com/office/officeart/2008/layout/VerticalCurvedList"/>
    <dgm:cxn modelId="{4BD1C073-AC6B-4116-93EC-8FFD84F78C10}" type="presParOf" srcId="{13E8BF0E-BAD0-4E41-8470-487B9FB3C556}" destId="{5071CD49-8EB9-4562-898B-EB02A0AAD054}" srcOrd="1" destOrd="0" presId="urn:microsoft.com/office/officeart/2008/layout/VerticalCurvedList"/>
    <dgm:cxn modelId="{E3565BE4-C613-443A-87FA-3E1EFCAC39AB}" type="presParOf" srcId="{13E8BF0E-BAD0-4E41-8470-487B9FB3C556}" destId="{753851F0-A201-455E-80A8-E6D70B318D9B}" srcOrd="2" destOrd="0" presId="urn:microsoft.com/office/officeart/2008/layout/VerticalCurvedList"/>
    <dgm:cxn modelId="{3DB9E5C5-6236-4CA3-A0BF-A12F768CF7E2}" type="presParOf" srcId="{13E8BF0E-BAD0-4E41-8470-487B9FB3C556}" destId="{F907DF26-183E-4541-B41D-B594D9E37B9E}" srcOrd="3" destOrd="0" presId="urn:microsoft.com/office/officeart/2008/layout/VerticalCurvedList"/>
    <dgm:cxn modelId="{32D13FB5-FBBD-466E-99C0-07D221EE5FA5}" type="presParOf" srcId="{AA190C59-4DCD-4660-B938-D227F4CE1E70}" destId="{BE6D1B2F-CC1F-49C3-9174-FF30B94E2863}" srcOrd="1" destOrd="0" presId="urn:microsoft.com/office/officeart/2008/layout/VerticalCurvedList"/>
    <dgm:cxn modelId="{94DDE6FE-25AF-4ADC-A05B-B5DD788F6869}" type="presParOf" srcId="{AA190C59-4DCD-4660-B938-D227F4CE1E70}" destId="{EC0777DB-D6E9-48CE-A17B-4A218788E90A}" srcOrd="2" destOrd="0" presId="urn:microsoft.com/office/officeart/2008/layout/VerticalCurvedList"/>
    <dgm:cxn modelId="{4A24453C-6CA6-41E4-8AA8-7B42E8DB80A1}" type="presParOf" srcId="{EC0777DB-D6E9-48CE-A17B-4A218788E90A}" destId="{B806CB4B-781F-42CD-B4D6-51E85E762BB2}" srcOrd="0" destOrd="0" presId="urn:microsoft.com/office/officeart/2008/layout/VerticalCurvedList"/>
    <dgm:cxn modelId="{DF95B42F-2043-4C6A-BE4A-1A7AF83154E7}" type="presParOf" srcId="{AA190C59-4DCD-4660-B938-D227F4CE1E70}" destId="{94A92046-41B8-4AA6-AE15-3CAA3250C20A}" srcOrd="3" destOrd="0" presId="urn:microsoft.com/office/officeart/2008/layout/VerticalCurvedList"/>
    <dgm:cxn modelId="{F633D33B-7383-4461-AF61-7EE3DC716A30}" type="presParOf" srcId="{AA190C59-4DCD-4660-B938-D227F4CE1E70}" destId="{58AB7278-6834-476C-A652-B7F116A87167}" srcOrd="4" destOrd="0" presId="urn:microsoft.com/office/officeart/2008/layout/VerticalCurvedList"/>
    <dgm:cxn modelId="{0BB4013D-B64C-41C0-8EBB-140A7AF82D6A}" type="presParOf" srcId="{58AB7278-6834-476C-A652-B7F116A87167}" destId="{C3B728E7-7752-4162-BED5-85DBD6207724}" srcOrd="0" destOrd="0" presId="urn:microsoft.com/office/officeart/2008/layout/VerticalCurvedList"/>
    <dgm:cxn modelId="{E01DE027-AC9A-4602-A7F9-43361BA6350B}" type="presParOf" srcId="{AA190C59-4DCD-4660-B938-D227F4CE1E70}" destId="{D6798D69-80B9-43AA-99B2-D7F8DB4528DC}" srcOrd="5" destOrd="0" presId="urn:microsoft.com/office/officeart/2008/layout/VerticalCurvedList"/>
    <dgm:cxn modelId="{295E652A-645A-454E-8D7C-C376F5AEC408}" type="presParOf" srcId="{AA190C59-4DCD-4660-B938-D227F4CE1E70}" destId="{B9EB98B0-60C6-4D83-BB69-1FA1BAC6D287}" srcOrd="6" destOrd="0" presId="urn:microsoft.com/office/officeart/2008/layout/VerticalCurvedList"/>
    <dgm:cxn modelId="{21E2BD8C-FB71-4857-B79E-A038F23BA342}" type="presParOf" srcId="{B9EB98B0-60C6-4D83-BB69-1FA1BAC6D287}" destId="{21DF1FDA-AB12-4D30-B4AE-D19A53847253}" srcOrd="0" destOrd="0" presId="urn:microsoft.com/office/officeart/2008/layout/VerticalCurvedList"/>
    <dgm:cxn modelId="{88903F34-73B2-413E-89C6-5162A7183787}" type="presParOf" srcId="{AA190C59-4DCD-4660-B938-D227F4CE1E70}" destId="{9D50AC53-A532-4429-8A3B-43E15B5A5165}" srcOrd="7" destOrd="0" presId="urn:microsoft.com/office/officeart/2008/layout/VerticalCurvedList"/>
    <dgm:cxn modelId="{B6BF158F-3FCD-4833-9D1F-6CACB5DE6AA3}" type="presParOf" srcId="{AA190C59-4DCD-4660-B938-D227F4CE1E70}" destId="{F755DA65-A38B-4ACF-A2D7-74A6D55CBB31}" srcOrd="8" destOrd="0" presId="urn:microsoft.com/office/officeart/2008/layout/VerticalCurvedList"/>
    <dgm:cxn modelId="{BB01BF69-1499-485F-A309-5360BB0815F8}" type="presParOf" srcId="{F755DA65-A38B-4ACF-A2D7-74A6D55CBB31}" destId="{7EBCF0F7-A7D0-40F2-BFF9-48C72E4FFC37}" srcOrd="0" destOrd="0" presId="urn:microsoft.com/office/officeart/2008/layout/VerticalCurvedList"/>
    <dgm:cxn modelId="{41515E87-8DBF-49FB-9673-3A3910D7B233}" type="presParOf" srcId="{AA190C59-4DCD-4660-B938-D227F4CE1E70}" destId="{7A567A32-2B86-4852-959E-ADC8883ACA2D}" srcOrd="9" destOrd="0" presId="urn:microsoft.com/office/officeart/2008/layout/VerticalCurvedList"/>
    <dgm:cxn modelId="{515FF37F-D362-4C08-9E74-BCC406C81E9C}" type="presParOf" srcId="{AA190C59-4DCD-4660-B938-D227F4CE1E70}" destId="{222709D5-88EB-43F7-9437-43FC760074DA}" srcOrd="10" destOrd="0" presId="urn:microsoft.com/office/officeart/2008/layout/VerticalCurvedList"/>
    <dgm:cxn modelId="{C4296E14-A996-413D-9C92-38257594FDFA}" type="presParOf" srcId="{222709D5-88EB-43F7-9437-43FC760074DA}" destId="{1CE2A771-B12D-4657-867D-86B64BC21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F297DA-59FD-42C2-919D-CDDD8A0B1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13931F-3B1B-4EFB-AE5F-50BEFD71D5C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73CA3-3A8E-4991-ADFF-2B1D85ECF776}" type="parTrans" cxnId="{A0924C92-5D87-4635-A6D6-6E39FD2A8988}">
      <dgm:prSet/>
      <dgm:spPr/>
      <dgm:t>
        <a:bodyPr/>
        <a:lstStyle/>
        <a:p>
          <a:endParaRPr lang="ru-RU"/>
        </a:p>
      </dgm:t>
    </dgm:pt>
    <dgm:pt modelId="{438F1893-8D28-4948-8AA3-0EFBA9D6B751}" type="sibTrans" cxnId="{A0924C92-5D87-4635-A6D6-6E39FD2A8988}">
      <dgm:prSet/>
      <dgm:spPr/>
      <dgm:t>
        <a:bodyPr/>
        <a:lstStyle/>
        <a:p>
          <a:endParaRPr lang="ru-RU"/>
        </a:p>
      </dgm:t>
    </dgm:pt>
    <dgm:pt modelId="{18CE6541-2FCF-4775-A4B8-38AEAD8733BB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45AD-32B4-487A-BD99-B76C5C4F197F}" type="parTrans" cxnId="{2AC8ABD1-6707-4DC5-89B9-5927435EFA66}">
      <dgm:prSet/>
      <dgm:spPr/>
      <dgm:t>
        <a:bodyPr/>
        <a:lstStyle/>
        <a:p>
          <a:endParaRPr lang="ru-RU"/>
        </a:p>
      </dgm:t>
    </dgm:pt>
    <dgm:pt modelId="{DB857C1A-0CE2-4A83-81C7-7FFB3C120613}" type="sibTrans" cxnId="{2AC8ABD1-6707-4DC5-89B9-5927435EFA66}">
      <dgm:prSet/>
      <dgm:spPr/>
      <dgm:t>
        <a:bodyPr/>
        <a:lstStyle/>
        <a:p>
          <a:endParaRPr lang="ru-RU"/>
        </a:p>
      </dgm:t>
    </dgm:pt>
    <dgm:pt modelId="{386961FD-46E9-4D71-B3B1-A06B9F5EEDA1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9B78-874B-4F3F-A18D-90EDF9206505}" type="parTrans" cxnId="{6A021859-4C5E-4F73-94DD-1760FF0784AE}">
      <dgm:prSet/>
      <dgm:spPr/>
      <dgm:t>
        <a:bodyPr/>
        <a:lstStyle/>
        <a:p>
          <a:endParaRPr lang="ru-RU"/>
        </a:p>
      </dgm:t>
    </dgm:pt>
    <dgm:pt modelId="{74B8CD30-88EE-4E1E-9CD1-AF956FA8F612}" type="sibTrans" cxnId="{6A021859-4C5E-4F73-94DD-1760FF0784AE}">
      <dgm:prSet/>
      <dgm:spPr/>
      <dgm:t>
        <a:bodyPr/>
        <a:lstStyle/>
        <a:p>
          <a:endParaRPr lang="ru-RU"/>
        </a:p>
      </dgm:t>
    </dgm:pt>
    <dgm:pt modelId="{A543E7C1-6255-4EF9-B9E0-A99C2FAFEBE0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8E371-36FB-48DB-AAA2-42BF14606F91}" type="parTrans" cxnId="{24E4ADE5-9ED2-498E-B3D9-DACFB0B16BE2}">
      <dgm:prSet/>
      <dgm:spPr/>
      <dgm:t>
        <a:bodyPr/>
        <a:lstStyle/>
        <a:p>
          <a:endParaRPr lang="ru-RU"/>
        </a:p>
      </dgm:t>
    </dgm:pt>
    <dgm:pt modelId="{5D0DE768-BA4E-42F0-86CE-B74B25C013CD}" type="sibTrans" cxnId="{24E4ADE5-9ED2-498E-B3D9-DACFB0B16BE2}">
      <dgm:prSet/>
      <dgm:spPr/>
      <dgm:t>
        <a:bodyPr/>
        <a:lstStyle/>
        <a:p>
          <a:endParaRPr lang="ru-RU"/>
        </a:p>
      </dgm:t>
    </dgm:pt>
    <dgm:pt modelId="{85AFC079-5B54-4C0B-9C9C-77CCBEE23E6D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2271-DA7D-4F83-B538-5E6693101BD4}" type="parTrans" cxnId="{2E15D3E0-A7BB-4A6E-ADA4-D5E66857C83F}">
      <dgm:prSet/>
      <dgm:spPr/>
      <dgm:t>
        <a:bodyPr/>
        <a:lstStyle/>
        <a:p>
          <a:endParaRPr lang="ru-RU"/>
        </a:p>
      </dgm:t>
    </dgm:pt>
    <dgm:pt modelId="{314B688B-0626-4211-8BC6-4B303C9E7074}" type="sibTrans" cxnId="{2E15D3E0-A7BB-4A6E-ADA4-D5E66857C83F}">
      <dgm:prSet/>
      <dgm:spPr/>
      <dgm:t>
        <a:bodyPr/>
        <a:lstStyle/>
        <a:p>
          <a:endParaRPr lang="ru-RU"/>
        </a:p>
      </dgm:t>
    </dgm:pt>
    <dgm:pt modelId="{D04C174D-1AB0-4094-8463-72FDEA5C851E}" type="pres">
      <dgm:prSet presAssocID="{BEF297DA-59FD-42C2-919D-CDDD8A0B1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190C59-4DCD-4660-B938-D227F4CE1E70}" type="pres">
      <dgm:prSet presAssocID="{BEF297DA-59FD-42C2-919D-CDDD8A0B1FA9}" presName="Name1" presStyleCnt="0"/>
      <dgm:spPr/>
    </dgm:pt>
    <dgm:pt modelId="{13E8BF0E-BAD0-4E41-8470-487B9FB3C556}" type="pres">
      <dgm:prSet presAssocID="{BEF297DA-59FD-42C2-919D-CDDD8A0B1FA9}" presName="cycle" presStyleCnt="0"/>
      <dgm:spPr/>
    </dgm:pt>
    <dgm:pt modelId="{4D72390A-7EF0-44A0-8381-EDF83C68D745}" type="pres">
      <dgm:prSet presAssocID="{BEF297DA-59FD-42C2-919D-CDDD8A0B1FA9}" presName="srcNode" presStyleLbl="node1" presStyleIdx="0" presStyleCnt="5"/>
      <dgm:spPr/>
    </dgm:pt>
    <dgm:pt modelId="{5071CD49-8EB9-4562-898B-EB02A0AAD054}" type="pres">
      <dgm:prSet presAssocID="{BEF297DA-59FD-42C2-919D-CDDD8A0B1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53851F0-A201-455E-80A8-E6D70B318D9B}" type="pres">
      <dgm:prSet presAssocID="{BEF297DA-59FD-42C2-919D-CDDD8A0B1FA9}" presName="extraNode" presStyleLbl="node1" presStyleIdx="0" presStyleCnt="5"/>
      <dgm:spPr/>
    </dgm:pt>
    <dgm:pt modelId="{F907DF26-183E-4541-B41D-B594D9E37B9E}" type="pres">
      <dgm:prSet presAssocID="{BEF297DA-59FD-42C2-919D-CDDD8A0B1FA9}" presName="dstNode" presStyleLbl="node1" presStyleIdx="0" presStyleCnt="5"/>
      <dgm:spPr/>
    </dgm:pt>
    <dgm:pt modelId="{BE6D1B2F-CC1F-49C3-9174-FF30B94E2863}" type="pres">
      <dgm:prSet presAssocID="{8513931F-3B1B-4EFB-AE5F-50BEFD71D5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7DB-D6E9-48CE-A17B-4A218788E90A}" type="pres">
      <dgm:prSet presAssocID="{8513931F-3B1B-4EFB-AE5F-50BEFD71D5C7}" presName="accent_1" presStyleCnt="0"/>
      <dgm:spPr/>
    </dgm:pt>
    <dgm:pt modelId="{B806CB4B-781F-42CD-B4D6-51E85E762BB2}" type="pres">
      <dgm:prSet presAssocID="{8513931F-3B1B-4EFB-AE5F-50BEFD71D5C7}" presName="accentRepeatNode" presStyleLbl="solidFgAcc1" presStyleIdx="0" presStyleCnt="5"/>
      <dgm:spPr/>
    </dgm:pt>
    <dgm:pt modelId="{94A92046-41B8-4AA6-AE15-3CAA3250C20A}" type="pres">
      <dgm:prSet presAssocID="{18CE6541-2FCF-4775-A4B8-38AEAD873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7278-6834-476C-A652-B7F116A87167}" type="pres">
      <dgm:prSet presAssocID="{18CE6541-2FCF-4775-A4B8-38AEAD8733BB}" presName="accent_2" presStyleCnt="0"/>
      <dgm:spPr/>
    </dgm:pt>
    <dgm:pt modelId="{C3B728E7-7752-4162-BED5-85DBD6207724}" type="pres">
      <dgm:prSet presAssocID="{18CE6541-2FCF-4775-A4B8-38AEAD8733BB}" presName="accentRepeatNode" presStyleLbl="solidFgAcc1" presStyleIdx="1" presStyleCnt="5"/>
      <dgm:spPr/>
    </dgm:pt>
    <dgm:pt modelId="{D6798D69-80B9-43AA-99B2-D7F8DB4528DC}" type="pres">
      <dgm:prSet presAssocID="{386961FD-46E9-4D71-B3B1-A06B9F5EE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98B0-60C6-4D83-BB69-1FA1BAC6D287}" type="pres">
      <dgm:prSet presAssocID="{386961FD-46E9-4D71-B3B1-A06B9F5EEDA1}" presName="accent_3" presStyleCnt="0"/>
      <dgm:spPr/>
    </dgm:pt>
    <dgm:pt modelId="{21DF1FDA-AB12-4D30-B4AE-D19A53847253}" type="pres">
      <dgm:prSet presAssocID="{386961FD-46E9-4D71-B3B1-A06B9F5EEDA1}" presName="accentRepeatNode" presStyleLbl="solidFgAcc1" presStyleIdx="2" presStyleCnt="5"/>
      <dgm:spPr/>
    </dgm:pt>
    <dgm:pt modelId="{9D50AC53-A532-4429-8A3B-43E15B5A5165}" type="pres">
      <dgm:prSet presAssocID="{A543E7C1-6255-4EF9-B9E0-A99C2FAFEB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5DA65-A38B-4ACF-A2D7-74A6D55CBB31}" type="pres">
      <dgm:prSet presAssocID="{A543E7C1-6255-4EF9-B9E0-A99C2FAFEBE0}" presName="accent_4" presStyleCnt="0"/>
      <dgm:spPr/>
    </dgm:pt>
    <dgm:pt modelId="{7EBCF0F7-A7D0-40F2-BFF9-48C72E4FFC37}" type="pres">
      <dgm:prSet presAssocID="{A543E7C1-6255-4EF9-B9E0-A99C2FAFEBE0}" presName="accentRepeatNode" presStyleLbl="solidFgAcc1" presStyleIdx="3" presStyleCnt="5"/>
      <dgm:spPr/>
    </dgm:pt>
    <dgm:pt modelId="{7A567A32-2B86-4852-959E-ADC8883ACA2D}" type="pres">
      <dgm:prSet presAssocID="{85AFC079-5B54-4C0B-9C9C-77CCBEE23E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09D5-88EB-43F7-9437-43FC760074DA}" type="pres">
      <dgm:prSet presAssocID="{85AFC079-5B54-4C0B-9C9C-77CCBEE23E6D}" presName="accent_5" presStyleCnt="0"/>
      <dgm:spPr/>
    </dgm:pt>
    <dgm:pt modelId="{1CE2A771-B12D-4657-867D-86B64BC219A5}" type="pres">
      <dgm:prSet presAssocID="{85AFC079-5B54-4C0B-9C9C-77CCBEE23E6D}" presName="accentRepeatNode" presStyleLbl="solidFgAcc1" presStyleIdx="4" presStyleCnt="5"/>
      <dgm:spPr/>
    </dgm:pt>
  </dgm:ptLst>
  <dgm:cxnLst>
    <dgm:cxn modelId="{2AC8ABD1-6707-4DC5-89B9-5927435EFA66}" srcId="{BEF297DA-59FD-42C2-919D-CDDD8A0B1FA9}" destId="{18CE6541-2FCF-4775-A4B8-38AEAD8733BB}" srcOrd="1" destOrd="0" parTransId="{394B45AD-32B4-487A-BD99-B76C5C4F197F}" sibTransId="{DB857C1A-0CE2-4A83-81C7-7FFB3C120613}"/>
    <dgm:cxn modelId="{2E15D3E0-A7BB-4A6E-ADA4-D5E66857C83F}" srcId="{BEF297DA-59FD-42C2-919D-CDDD8A0B1FA9}" destId="{85AFC079-5B54-4C0B-9C9C-77CCBEE23E6D}" srcOrd="4" destOrd="0" parTransId="{6B4E2271-DA7D-4F83-B538-5E6693101BD4}" sibTransId="{314B688B-0626-4211-8BC6-4B303C9E7074}"/>
    <dgm:cxn modelId="{1578DE57-52B6-4CD6-8A7C-E8B0F98FA177}" type="presOf" srcId="{BEF297DA-59FD-42C2-919D-CDDD8A0B1FA9}" destId="{D04C174D-1AB0-4094-8463-72FDEA5C851E}" srcOrd="0" destOrd="0" presId="urn:microsoft.com/office/officeart/2008/layout/VerticalCurvedList"/>
    <dgm:cxn modelId="{B3AC8DDD-1347-439F-8D31-A65A468077C5}" type="presOf" srcId="{8513931F-3B1B-4EFB-AE5F-50BEFD71D5C7}" destId="{BE6D1B2F-CC1F-49C3-9174-FF30B94E2863}" srcOrd="0" destOrd="0" presId="urn:microsoft.com/office/officeart/2008/layout/VerticalCurvedList"/>
    <dgm:cxn modelId="{6A021859-4C5E-4F73-94DD-1760FF0784AE}" srcId="{BEF297DA-59FD-42C2-919D-CDDD8A0B1FA9}" destId="{386961FD-46E9-4D71-B3B1-A06B9F5EEDA1}" srcOrd="2" destOrd="0" parTransId="{E5499B78-874B-4F3F-A18D-90EDF9206505}" sibTransId="{74B8CD30-88EE-4E1E-9CD1-AF956FA8F612}"/>
    <dgm:cxn modelId="{18AED636-A7B2-4DD4-B7B1-F63C9746DD8C}" type="presOf" srcId="{438F1893-8D28-4948-8AA3-0EFBA9D6B751}" destId="{5071CD49-8EB9-4562-898B-EB02A0AAD054}" srcOrd="0" destOrd="0" presId="urn:microsoft.com/office/officeart/2008/layout/VerticalCurvedList"/>
    <dgm:cxn modelId="{AAD09A0C-7955-4B66-9C61-C491467E0E1F}" type="presOf" srcId="{85AFC079-5B54-4C0B-9C9C-77CCBEE23E6D}" destId="{7A567A32-2B86-4852-959E-ADC8883ACA2D}" srcOrd="0" destOrd="0" presId="urn:microsoft.com/office/officeart/2008/layout/VerticalCurvedList"/>
    <dgm:cxn modelId="{A0924C92-5D87-4635-A6D6-6E39FD2A8988}" srcId="{BEF297DA-59FD-42C2-919D-CDDD8A0B1FA9}" destId="{8513931F-3B1B-4EFB-AE5F-50BEFD71D5C7}" srcOrd="0" destOrd="0" parTransId="{50B73CA3-3A8E-4991-ADFF-2B1D85ECF776}" sibTransId="{438F1893-8D28-4948-8AA3-0EFBA9D6B751}"/>
    <dgm:cxn modelId="{9895A66D-E06D-4451-A7D7-1F4E0D97CB85}" type="presOf" srcId="{A543E7C1-6255-4EF9-B9E0-A99C2FAFEBE0}" destId="{9D50AC53-A532-4429-8A3B-43E15B5A5165}" srcOrd="0" destOrd="0" presId="urn:microsoft.com/office/officeart/2008/layout/VerticalCurvedList"/>
    <dgm:cxn modelId="{DC146F5A-BDF2-4238-B0D0-1DDAF316C195}" type="presOf" srcId="{18CE6541-2FCF-4775-A4B8-38AEAD8733BB}" destId="{94A92046-41B8-4AA6-AE15-3CAA3250C20A}" srcOrd="0" destOrd="0" presId="urn:microsoft.com/office/officeart/2008/layout/VerticalCurvedList"/>
    <dgm:cxn modelId="{24E4ADE5-9ED2-498E-B3D9-DACFB0B16BE2}" srcId="{BEF297DA-59FD-42C2-919D-CDDD8A0B1FA9}" destId="{A543E7C1-6255-4EF9-B9E0-A99C2FAFEBE0}" srcOrd="3" destOrd="0" parTransId="{0668E371-36FB-48DB-AAA2-42BF14606F91}" sibTransId="{5D0DE768-BA4E-42F0-86CE-B74B25C013CD}"/>
    <dgm:cxn modelId="{917396AF-C7D0-48D5-A72B-222553976ED7}" type="presOf" srcId="{386961FD-46E9-4D71-B3B1-A06B9F5EEDA1}" destId="{D6798D69-80B9-43AA-99B2-D7F8DB4528DC}" srcOrd="0" destOrd="0" presId="urn:microsoft.com/office/officeart/2008/layout/VerticalCurvedList"/>
    <dgm:cxn modelId="{7510E5DC-FCD7-4123-B6B9-E4820B31F64B}" type="presParOf" srcId="{D04C174D-1AB0-4094-8463-72FDEA5C851E}" destId="{AA190C59-4DCD-4660-B938-D227F4CE1E70}" srcOrd="0" destOrd="0" presId="urn:microsoft.com/office/officeart/2008/layout/VerticalCurvedList"/>
    <dgm:cxn modelId="{5E298598-C069-4231-8D80-B73B6977EF05}" type="presParOf" srcId="{AA190C59-4DCD-4660-B938-D227F4CE1E70}" destId="{13E8BF0E-BAD0-4E41-8470-487B9FB3C556}" srcOrd="0" destOrd="0" presId="urn:microsoft.com/office/officeart/2008/layout/VerticalCurvedList"/>
    <dgm:cxn modelId="{12021490-E6A4-4D4E-AF83-1E7F9EFAB9A2}" type="presParOf" srcId="{13E8BF0E-BAD0-4E41-8470-487B9FB3C556}" destId="{4D72390A-7EF0-44A0-8381-EDF83C68D745}" srcOrd="0" destOrd="0" presId="urn:microsoft.com/office/officeart/2008/layout/VerticalCurvedList"/>
    <dgm:cxn modelId="{949FE3BE-BAA0-4DBF-818F-85A1A74824C2}" type="presParOf" srcId="{13E8BF0E-BAD0-4E41-8470-487B9FB3C556}" destId="{5071CD49-8EB9-4562-898B-EB02A0AAD054}" srcOrd="1" destOrd="0" presId="urn:microsoft.com/office/officeart/2008/layout/VerticalCurvedList"/>
    <dgm:cxn modelId="{A71FFB93-4FC8-4C3B-B5BC-6E9FD4891EC5}" type="presParOf" srcId="{13E8BF0E-BAD0-4E41-8470-487B9FB3C556}" destId="{753851F0-A201-455E-80A8-E6D70B318D9B}" srcOrd="2" destOrd="0" presId="urn:microsoft.com/office/officeart/2008/layout/VerticalCurvedList"/>
    <dgm:cxn modelId="{2CDBB852-23A3-43B6-B2AD-D20457B60EDE}" type="presParOf" srcId="{13E8BF0E-BAD0-4E41-8470-487B9FB3C556}" destId="{F907DF26-183E-4541-B41D-B594D9E37B9E}" srcOrd="3" destOrd="0" presId="urn:microsoft.com/office/officeart/2008/layout/VerticalCurvedList"/>
    <dgm:cxn modelId="{63460CC3-0B49-4C94-8685-E494B3F41B12}" type="presParOf" srcId="{AA190C59-4DCD-4660-B938-D227F4CE1E70}" destId="{BE6D1B2F-CC1F-49C3-9174-FF30B94E2863}" srcOrd="1" destOrd="0" presId="urn:microsoft.com/office/officeart/2008/layout/VerticalCurvedList"/>
    <dgm:cxn modelId="{D684E3AC-2F04-4BA3-A074-95A8D8A38623}" type="presParOf" srcId="{AA190C59-4DCD-4660-B938-D227F4CE1E70}" destId="{EC0777DB-D6E9-48CE-A17B-4A218788E90A}" srcOrd="2" destOrd="0" presId="urn:microsoft.com/office/officeart/2008/layout/VerticalCurvedList"/>
    <dgm:cxn modelId="{A6042DFA-4AF2-4345-962D-38E1455EB3D3}" type="presParOf" srcId="{EC0777DB-D6E9-48CE-A17B-4A218788E90A}" destId="{B806CB4B-781F-42CD-B4D6-51E85E762BB2}" srcOrd="0" destOrd="0" presId="urn:microsoft.com/office/officeart/2008/layout/VerticalCurvedList"/>
    <dgm:cxn modelId="{63F49AA4-252C-4D44-96F8-5A546748D622}" type="presParOf" srcId="{AA190C59-4DCD-4660-B938-D227F4CE1E70}" destId="{94A92046-41B8-4AA6-AE15-3CAA3250C20A}" srcOrd="3" destOrd="0" presId="urn:microsoft.com/office/officeart/2008/layout/VerticalCurvedList"/>
    <dgm:cxn modelId="{DD3B985B-41EE-4057-815C-25856F7515A1}" type="presParOf" srcId="{AA190C59-4DCD-4660-B938-D227F4CE1E70}" destId="{58AB7278-6834-476C-A652-B7F116A87167}" srcOrd="4" destOrd="0" presId="urn:microsoft.com/office/officeart/2008/layout/VerticalCurvedList"/>
    <dgm:cxn modelId="{8341A4AD-4D30-4FD4-8763-34740C36E037}" type="presParOf" srcId="{58AB7278-6834-476C-A652-B7F116A87167}" destId="{C3B728E7-7752-4162-BED5-85DBD6207724}" srcOrd="0" destOrd="0" presId="urn:microsoft.com/office/officeart/2008/layout/VerticalCurvedList"/>
    <dgm:cxn modelId="{296B5CB2-7BF0-41E3-870F-7A2868E49B5C}" type="presParOf" srcId="{AA190C59-4DCD-4660-B938-D227F4CE1E70}" destId="{D6798D69-80B9-43AA-99B2-D7F8DB4528DC}" srcOrd="5" destOrd="0" presId="urn:microsoft.com/office/officeart/2008/layout/VerticalCurvedList"/>
    <dgm:cxn modelId="{F0A0E00D-D7AA-4B44-8EFF-460ADE373557}" type="presParOf" srcId="{AA190C59-4DCD-4660-B938-D227F4CE1E70}" destId="{B9EB98B0-60C6-4D83-BB69-1FA1BAC6D287}" srcOrd="6" destOrd="0" presId="urn:microsoft.com/office/officeart/2008/layout/VerticalCurvedList"/>
    <dgm:cxn modelId="{5C605AAE-8EEC-4627-AEAA-FAD69B660F70}" type="presParOf" srcId="{B9EB98B0-60C6-4D83-BB69-1FA1BAC6D287}" destId="{21DF1FDA-AB12-4D30-B4AE-D19A53847253}" srcOrd="0" destOrd="0" presId="urn:microsoft.com/office/officeart/2008/layout/VerticalCurvedList"/>
    <dgm:cxn modelId="{F0058A46-384F-4167-9BBA-74CEAAFD9ABE}" type="presParOf" srcId="{AA190C59-4DCD-4660-B938-D227F4CE1E70}" destId="{9D50AC53-A532-4429-8A3B-43E15B5A5165}" srcOrd="7" destOrd="0" presId="urn:microsoft.com/office/officeart/2008/layout/VerticalCurvedList"/>
    <dgm:cxn modelId="{E16C453F-A2D8-4790-AD6D-CE5B223BF431}" type="presParOf" srcId="{AA190C59-4DCD-4660-B938-D227F4CE1E70}" destId="{F755DA65-A38B-4ACF-A2D7-74A6D55CBB31}" srcOrd="8" destOrd="0" presId="urn:microsoft.com/office/officeart/2008/layout/VerticalCurvedList"/>
    <dgm:cxn modelId="{7102E8D6-4620-473C-BE48-6701B8FA00FA}" type="presParOf" srcId="{F755DA65-A38B-4ACF-A2D7-74A6D55CBB31}" destId="{7EBCF0F7-A7D0-40F2-BFF9-48C72E4FFC37}" srcOrd="0" destOrd="0" presId="urn:microsoft.com/office/officeart/2008/layout/VerticalCurvedList"/>
    <dgm:cxn modelId="{4A474E43-0DD5-46D1-B5FD-9DCBAC411D9E}" type="presParOf" srcId="{AA190C59-4DCD-4660-B938-D227F4CE1E70}" destId="{7A567A32-2B86-4852-959E-ADC8883ACA2D}" srcOrd="9" destOrd="0" presId="urn:microsoft.com/office/officeart/2008/layout/VerticalCurvedList"/>
    <dgm:cxn modelId="{5EBE8215-C9D1-4897-A3FE-7B84B6551FB4}" type="presParOf" srcId="{AA190C59-4DCD-4660-B938-D227F4CE1E70}" destId="{222709D5-88EB-43F7-9437-43FC760074DA}" srcOrd="10" destOrd="0" presId="urn:microsoft.com/office/officeart/2008/layout/VerticalCurvedList"/>
    <dgm:cxn modelId="{4EE5D86D-58CC-4C34-8401-EB80EB2D95EF}" type="presParOf" srcId="{222709D5-88EB-43F7-9437-43FC760074DA}" destId="{1CE2A771-B12D-4657-867D-86B64BC21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F297DA-59FD-42C2-919D-CDDD8A0B1F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513931F-3B1B-4EFB-AE5F-50BEFD71D5C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73CA3-3A8E-4991-ADFF-2B1D85ECF776}" type="parTrans" cxnId="{A0924C92-5D87-4635-A6D6-6E39FD2A8988}">
      <dgm:prSet/>
      <dgm:spPr/>
      <dgm:t>
        <a:bodyPr/>
        <a:lstStyle/>
        <a:p>
          <a:endParaRPr lang="ru-RU"/>
        </a:p>
      </dgm:t>
    </dgm:pt>
    <dgm:pt modelId="{438F1893-8D28-4948-8AA3-0EFBA9D6B751}" type="sibTrans" cxnId="{A0924C92-5D87-4635-A6D6-6E39FD2A8988}">
      <dgm:prSet/>
      <dgm:spPr/>
      <dgm:t>
        <a:bodyPr/>
        <a:lstStyle/>
        <a:p>
          <a:endParaRPr lang="ru-RU"/>
        </a:p>
      </dgm:t>
    </dgm:pt>
    <dgm:pt modelId="{18CE6541-2FCF-4775-A4B8-38AEAD8733BB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45AD-32B4-487A-BD99-B76C5C4F197F}" type="parTrans" cxnId="{2AC8ABD1-6707-4DC5-89B9-5927435EFA66}">
      <dgm:prSet/>
      <dgm:spPr/>
      <dgm:t>
        <a:bodyPr/>
        <a:lstStyle/>
        <a:p>
          <a:endParaRPr lang="ru-RU"/>
        </a:p>
      </dgm:t>
    </dgm:pt>
    <dgm:pt modelId="{DB857C1A-0CE2-4A83-81C7-7FFB3C120613}" type="sibTrans" cxnId="{2AC8ABD1-6707-4DC5-89B9-5927435EFA66}">
      <dgm:prSet/>
      <dgm:spPr/>
      <dgm:t>
        <a:bodyPr/>
        <a:lstStyle/>
        <a:p>
          <a:endParaRPr lang="ru-RU"/>
        </a:p>
      </dgm:t>
    </dgm:pt>
    <dgm:pt modelId="{386961FD-46E9-4D71-B3B1-A06B9F5EEDA1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99B78-874B-4F3F-A18D-90EDF9206505}" type="parTrans" cxnId="{6A021859-4C5E-4F73-94DD-1760FF0784AE}">
      <dgm:prSet/>
      <dgm:spPr/>
      <dgm:t>
        <a:bodyPr/>
        <a:lstStyle/>
        <a:p>
          <a:endParaRPr lang="ru-RU"/>
        </a:p>
      </dgm:t>
    </dgm:pt>
    <dgm:pt modelId="{74B8CD30-88EE-4E1E-9CD1-AF956FA8F612}" type="sibTrans" cxnId="{6A021859-4C5E-4F73-94DD-1760FF0784AE}">
      <dgm:prSet/>
      <dgm:spPr/>
      <dgm:t>
        <a:bodyPr/>
        <a:lstStyle/>
        <a:p>
          <a:endParaRPr lang="ru-RU"/>
        </a:p>
      </dgm:t>
    </dgm:pt>
    <dgm:pt modelId="{A543E7C1-6255-4EF9-B9E0-A99C2FAFEBE0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8E371-36FB-48DB-AAA2-42BF14606F91}" type="parTrans" cxnId="{24E4ADE5-9ED2-498E-B3D9-DACFB0B16BE2}">
      <dgm:prSet/>
      <dgm:spPr/>
      <dgm:t>
        <a:bodyPr/>
        <a:lstStyle/>
        <a:p>
          <a:endParaRPr lang="ru-RU"/>
        </a:p>
      </dgm:t>
    </dgm:pt>
    <dgm:pt modelId="{5D0DE768-BA4E-42F0-86CE-B74B25C013CD}" type="sibTrans" cxnId="{24E4ADE5-9ED2-498E-B3D9-DACFB0B16BE2}">
      <dgm:prSet/>
      <dgm:spPr/>
      <dgm:t>
        <a:bodyPr/>
        <a:lstStyle/>
        <a:p>
          <a:endParaRPr lang="ru-RU"/>
        </a:p>
      </dgm:t>
    </dgm:pt>
    <dgm:pt modelId="{85AFC079-5B54-4C0B-9C9C-77CCBEE23E6D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2271-DA7D-4F83-B538-5E6693101BD4}" type="parTrans" cxnId="{2E15D3E0-A7BB-4A6E-ADA4-D5E66857C83F}">
      <dgm:prSet/>
      <dgm:spPr/>
      <dgm:t>
        <a:bodyPr/>
        <a:lstStyle/>
        <a:p>
          <a:endParaRPr lang="ru-RU"/>
        </a:p>
      </dgm:t>
    </dgm:pt>
    <dgm:pt modelId="{314B688B-0626-4211-8BC6-4B303C9E7074}" type="sibTrans" cxnId="{2E15D3E0-A7BB-4A6E-ADA4-D5E66857C83F}">
      <dgm:prSet/>
      <dgm:spPr/>
      <dgm:t>
        <a:bodyPr/>
        <a:lstStyle/>
        <a:p>
          <a:endParaRPr lang="ru-RU"/>
        </a:p>
      </dgm:t>
    </dgm:pt>
    <dgm:pt modelId="{D04C174D-1AB0-4094-8463-72FDEA5C851E}" type="pres">
      <dgm:prSet presAssocID="{BEF297DA-59FD-42C2-919D-CDDD8A0B1F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190C59-4DCD-4660-B938-D227F4CE1E70}" type="pres">
      <dgm:prSet presAssocID="{BEF297DA-59FD-42C2-919D-CDDD8A0B1FA9}" presName="Name1" presStyleCnt="0"/>
      <dgm:spPr/>
    </dgm:pt>
    <dgm:pt modelId="{13E8BF0E-BAD0-4E41-8470-487B9FB3C556}" type="pres">
      <dgm:prSet presAssocID="{BEF297DA-59FD-42C2-919D-CDDD8A0B1FA9}" presName="cycle" presStyleCnt="0"/>
      <dgm:spPr/>
    </dgm:pt>
    <dgm:pt modelId="{4D72390A-7EF0-44A0-8381-EDF83C68D745}" type="pres">
      <dgm:prSet presAssocID="{BEF297DA-59FD-42C2-919D-CDDD8A0B1FA9}" presName="srcNode" presStyleLbl="node1" presStyleIdx="0" presStyleCnt="5"/>
      <dgm:spPr/>
    </dgm:pt>
    <dgm:pt modelId="{5071CD49-8EB9-4562-898B-EB02A0AAD054}" type="pres">
      <dgm:prSet presAssocID="{BEF297DA-59FD-42C2-919D-CDDD8A0B1F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53851F0-A201-455E-80A8-E6D70B318D9B}" type="pres">
      <dgm:prSet presAssocID="{BEF297DA-59FD-42C2-919D-CDDD8A0B1FA9}" presName="extraNode" presStyleLbl="node1" presStyleIdx="0" presStyleCnt="5"/>
      <dgm:spPr/>
    </dgm:pt>
    <dgm:pt modelId="{F907DF26-183E-4541-B41D-B594D9E37B9E}" type="pres">
      <dgm:prSet presAssocID="{BEF297DA-59FD-42C2-919D-CDDD8A0B1FA9}" presName="dstNode" presStyleLbl="node1" presStyleIdx="0" presStyleCnt="5"/>
      <dgm:spPr/>
    </dgm:pt>
    <dgm:pt modelId="{BE6D1B2F-CC1F-49C3-9174-FF30B94E2863}" type="pres">
      <dgm:prSet presAssocID="{8513931F-3B1B-4EFB-AE5F-50BEFD71D5C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7DB-D6E9-48CE-A17B-4A218788E90A}" type="pres">
      <dgm:prSet presAssocID="{8513931F-3B1B-4EFB-AE5F-50BEFD71D5C7}" presName="accent_1" presStyleCnt="0"/>
      <dgm:spPr/>
    </dgm:pt>
    <dgm:pt modelId="{B806CB4B-781F-42CD-B4D6-51E85E762BB2}" type="pres">
      <dgm:prSet presAssocID="{8513931F-3B1B-4EFB-AE5F-50BEFD71D5C7}" presName="accentRepeatNode" presStyleLbl="solidFgAcc1" presStyleIdx="0" presStyleCnt="5"/>
      <dgm:spPr/>
    </dgm:pt>
    <dgm:pt modelId="{94A92046-41B8-4AA6-AE15-3CAA3250C20A}" type="pres">
      <dgm:prSet presAssocID="{18CE6541-2FCF-4775-A4B8-38AEAD873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B7278-6834-476C-A652-B7F116A87167}" type="pres">
      <dgm:prSet presAssocID="{18CE6541-2FCF-4775-A4B8-38AEAD8733BB}" presName="accent_2" presStyleCnt="0"/>
      <dgm:spPr/>
    </dgm:pt>
    <dgm:pt modelId="{C3B728E7-7752-4162-BED5-85DBD6207724}" type="pres">
      <dgm:prSet presAssocID="{18CE6541-2FCF-4775-A4B8-38AEAD8733BB}" presName="accentRepeatNode" presStyleLbl="solidFgAcc1" presStyleIdx="1" presStyleCnt="5"/>
      <dgm:spPr/>
    </dgm:pt>
    <dgm:pt modelId="{D6798D69-80B9-43AA-99B2-D7F8DB4528DC}" type="pres">
      <dgm:prSet presAssocID="{386961FD-46E9-4D71-B3B1-A06B9F5EED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B98B0-60C6-4D83-BB69-1FA1BAC6D287}" type="pres">
      <dgm:prSet presAssocID="{386961FD-46E9-4D71-B3B1-A06B9F5EEDA1}" presName="accent_3" presStyleCnt="0"/>
      <dgm:spPr/>
    </dgm:pt>
    <dgm:pt modelId="{21DF1FDA-AB12-4D30-B4AE-D19A53847253}" type="pres">
      <dgm:prSet presAssocID="{386961FD-46E9-4D71-B3B1-A06B9F5EEDA1}" presName="accentRepeatNode" presStyleLbl="solidFgAcc1" presStyleIdx="2" presStyleCnt="5"/>
      <dgm:spPr/>
    </dgm:pt>
    <dgm:pt modelId="{9D50AC53-A532-4429-8A3B-43E15B5A5165}" type="pres">
      <dgm:prSet presAssocID="{A543E7C1-6255-4EF9-B9E0-A99C2FAFEBE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5DA65-A38B-4ACF-A2D7-74A6D55CBB31}" type="pres">
      <dgm:prSet presAssocID="{A543E7C1-6255-4EF9-B9E0-A99C2FAFEBE0}" presName="accent_4" presStyleCnt="0"/>
      <dgm:spPr/>
    </dgm:pt>
    <dgm:pt modelId="{7EBCF0F7-A7D0-40F2-BFF9-48C72E4FFC37}" type="pres">
      <dgm:prSet presAssocID="{A543E7C1-6255-4EF9-B9E0-A99C2FAFEBE0}" presName="accentRepeatNode" presStyleLbl="solidFgAcc1" presStyleIdx="3" presStyleCnt="5"/>
      <dgm:spPr/>
    </dgm:pt>
    <dgm:pt modelId="{7A567A32-2B86-4852-959E-ADC8883ACA2D}" type="pres">
      <dgm:prSet presAssocID="{85AFC079-5B54-4C0B-9C9C-77CCBEE23E6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09D5-88EB-43F7-9437-43FC760074DA}" type="pres">
      <dgm:prSet presAssocID="{85AFC079-5B54-4C0B-9C9C-77CCBEE23E6D}" presName="accent_5" presStyleCnt="0"/>
      <dgm:spPr/>
    </dgm:pt>
    <dgm:pt modelId="{1CE2A771-B12D-4657-867D-86B64BC219A5}" type="pres">
      <dgm:prSet presAssocID="{85AFC079-5B54-4C0B-9C9C-77CCBEE23E6D}" presName="accentRepeatNode" presStyleLbl="solidFgAcc1" presStyleIdx="4" presStyleCnt="5"/>
      <dgm:spPr/>
    </dgm:pt>
  </dgm:ptLst>
  <dgm:cxnLst>
    <dgm:cxn modelId="{2AC8ABD1-6707-4DC5-89B9-5927435EFA66}" srcId="{BEF297DA-59FD-42C2-919D-CDDD8A0B1FA9}" destId="{18CE6541-2FCF-4775-A4B8-38AEAD8733BB}" srcOrd="1" destOrd="0" parTransId="{394B45AD-32B4-487A-BD99-B76C5C4F197F}" sibTransId="{DB857C1A-0CE2-4A83-81C7-7FFB3C120613}"/>
    <dgm:cxn modelId="{469F3C87-2B4E-4269-A501-FC3E06A4C2A0}" type="presOf" srcId="{8513931F-3B1B-4EFB-AE5F-50BEFD71D5C7}" destId="{BE6D1B2F-CC1F-49C3-9174-FF30B94E2863}" srcOrd="0" destOrd="0" presId="urn:microsoft.com/office/officeart/2008/layout/VerticalCurvedList"/>
    <dgm:cxn modelId="{FAF5352B-519A-4C4B-A37D-7E790CD087A7}" type="presOf" srcId="{85AFC079-5B54-4C0B-9C9C-77CCBEE23E6D}" destId="{7A567A32-2B86-4852-959E-ADC8883ACA2D}" srcOrd="0" destOrd="0" presId="urn:microsoft.com/office/officeart/2008/layout/VerticalCurvedList"/>
    <dgm:cxn modelId="{2E15D3E0-A7BB-4A6E-ADA4-D5E66857C83F}" srcId="{BEF297DA-59FD-42C2-919D-CDDD8A0B1FA9}" destId="{85AFC079-5B54-4C0B-9C9C-77CCBEE23E6D}" srcOrd="4" destOrd="0" parTransId="{6B4E2271-DA7D-4F83-B538-5E6693101BD4}" sibTransId="{314B688B-0626-4211-8BC6-4B303C9E7074}"/>
    <dgm:cxn modelId="{472F63EB-5E62-42CB-8566-7B6545435C9C}" type="presOf" srcId="{18CE6541-2FCF-4775-A4B8-38AEAD8733BB}" destId="{94A92046-41B8-4AA6-AE15-3CAA3250C20A}" srcOrd="0" destOrd="0" presId="urn:microsoft.com/office/officeart/2008/layout/VerticalCurvedList"/>
    <dgm:cxn modelId="{6A021859-4C5E-4F73-94DD-1760FF0784AE}" srcId="{BEF297DA-59FD-42C2-919D-CDDD8A0B1FA9}" destId="{386961FD-46E9-4D71-B3B1-A06B9F5EEDA1}" srcOrd="2" destOrd="0" parTransId="{E5499B78-874B-4F3F-A18D-90EDF9206505}" sibTransId="{74B8CD30-88EE-4E1E-9CD1-AF956FA8F612}"/>
    <dgm:cxn modelId="{AD9E1CE9-EDBA-4D82-B903-EAEE66195F80}" type="presOf" srcId="{BEF297DA-59FD-42C2-919D-CDDD8A0B1FA9}" destId="{D04C174D-1AB0-4094-8463-72FDEA5C851E}" srcOrd="0" destOrd="0" presId="urn:microsoft.com/office/officeart/2008/layout/VerticalCurvedList"/>
    <dgm:cxn modelId="{92BEDEF1-732F-4B9E-AEC2-492590D725B0}" type="presOf" srcId="{A543E7C1-6255-4EF9-B9E0-A99C2FAFEBE0}" destId="{9D50AC53-A532-4429-8A3B-43E15B5A5165}" srcOrd="0" destOrd="0" presId="urn:microsoft.com/office/officeart/2008/layout/VerticalCurvedList"/>
    <dgm:cxn modelId="{A0924C92-5D87-4635-A6D6-6E39FD2A8988}" srcId="{BEF297DA-59FD-42C2-919D-CDDD8A0B1FA9}" destId="{8513931F-3B1B-4EFB-AE5F-50BEFD71D5C7}" srcOrd="0" destOrd="0" parTransId="{50B73CA3-3A8E-4991-ADFF-2B1D85ECF776}" sibTransId="{438F1893-8D28-4948-8AA3-0EFBA9D6B751}"/>
    <dgm:cxn modelId="{D26A6A8E-CF17-4D4D-B0A9-5468F5C28880}" type="presOf" srcId="{386961FD-46E9-4D71-B3B1-A06B9F5EEDA1}" destId="{D6798D69-80B9-43AA-99B2-D7F8DB4528DC}" srcOrd="0" destOrd="0" presId="urn:microsoft.com/office/officeart/2008/layout/VerticalCurvedList"/>
    <dgm:cxn modelId="{7685ACB6-34AE-47D6-9AB8-2678AD65C87E}" type="presOf" srcId="{438F1893-8D28-4948-8AA3-0EFBA9D6B751}" destId="{5071CD49-8EB9-4562-898B-EB02A0AAD054}" srcOrd="0" destOrd="0" presId="urn:microsoft.com/office/officeart/2008/layout/VerticalCurvedList"/>
    <dgm:cxn modelId="{24E4ADE5-9ED2-498E-B3D9-DACFB0B16BE2}" srcId="{BEF297DA-59FD-42C2-919D-CDDD8A0B1FA9}" destId="{A543E7C1-6255-4EF9-B9E0-A99C2FAFEBE0}" srcOrd="3" destOrd="0" parTransId="{0668E371-36FB-48DB-AAA2-42BF14606F91}" sibTransId="{5D0DE768-BA4E-42F0-86CE-B74B25C013CD}"/>
    <dgm:cxn modelId="{7F980306-D1C8-4BB6-9430-5B73C6AE6261}" type="presParOf" srcId="{D04C174D-1AB0-4094-8463-72FDEA5C851E}" destId="{AA190C59-4DCD-4660-B938-D227F4CE1E70}" srcOrd="0" destOrd="0" presId="urn:microsoft.com/office/officeart/2008/layout/VerticalCurvedList"/>
    <dgm:cxn modelId="{809CF36B-80F0-4671-813D-6227070DCA22}" type="presParOf" srcId="{AA190C59-4DCD-4660-B938-D227F4CE1E70}" destId="{13E8BF0E-BAD0-4E41-8470-487B9FB3C556}" srcOrd="0" destOrd="0" presId="urn:microsoft.com/office/officeart/2008/layout/VerticalCurvedList"/>
    <dgm:cxn modelId="{C30A9600-8550-4D0A-BE2B-799FDD057559}" type="presParOf" srcId="{13E8BF0E-BAD0-4E41-8470-487B9FB3C556}" destId="{4D72390A-7EF0-44A0-8381-EDF83C68D745}" srcOrd="0" destOrd="0" presId="urn:microsoft.com/office/officeart/2008/layout/VerticalCurvedList"/>
    <dgm:cxn modelId="{D1BB7DEE-AF2E-45DB-8E7C-FEDA67298FFA}" type="presParOf" srcId="{13E8BF0E-BAD0-4E41-8470-487B9FB3C556}" destId="{5071CD49-8EB9-4562-898B-EB02A0AAD054}" srcOrd="1" destOrd="0" presId="urn:microsoft.com/office/officeart/2008/layout/VerticalCurvedList"/>
    <dgm:cxn modelId="{BABB05F3-9E01-4FF8-9E15-05D093052ABD}" type="presParOf" srcId="{13E8BF0E-BAD0-4E41-8470-487B9FB3C556}" destId="{753851F0-A201-455E-80A8-E6D70B318D9B}" srcOrd="2" destOrd="0" presId="urn:microsoft.com/office/officeart/2008/layout/VerticalCurvedList"/>
    <dgm:cxn modelId="{047E309A-3BF8-4115-9534-63F445725968}" type="presParOf" srcId="{13E8BF0E-BAD0-4E41-8470-487B9FB3C556}" destId="{F907DF26-183E-4541-B41D-B594D9E37B9E}" srcOrd="3" destOrd="0" presId="urn:microsoft.com/office/officeart/2008/layout/VerticalCurvedList"/>
    <dgm:cxn modelId="{0FFC6A0D-4C72-4E15-A0D2-179B747D77D0}" type="presParOf" srcId="{AA190C59-4DCD-4660-B938-D227F4CE1E70}" destId="{BE6D1B2F-CC1F-49C3-9174-FF30B94E2863}" srcOrd="1" destOrd="0" presId="urn:microsoft.com/office/officeart/2008/layout/VerticalCurvedList"/>
    <dgm:cxn modelId="{1776C2A1-726D-4CEC-ADD3-89A164028995}" type="presParOf" srcId="{AA190C59-4DCD-4660-B938-D227F4CE1E70}" destId="{EC0777DB-D6E9-48CE-A17B-4A218788E90A}" srcOrd="2" destOrd="0" presId="urn:microsoft.com/office/officeart/2008/layout/VerticalCurvedList"/>
    <dgm:cxn modelId="{ABC2FE0C-4968-4E3E-AD0D-3571815E6D59}" type="presParOf" srcId="{EC0777DB-D6E9-48CE-A17B-4A218788E90A}" destId="{B806CB4B-781F-42CD-B4D6-51E85E762BB2}" srcOrd="0" destOrd="0" presId="urn:microsoft.com/office/officeart/2008/layout/VerticalCurvedList"/>
    <dgm:cxn modelId="{DC5E7B01-CD70-4B2A-B46C-5A524E552AC6}" type="presParOf" srcId="{AA190C59-4DCD-4660-B938-D227F4CE1E70}" destId="{94A92046-41B8-4AA6-AE15-3CAA3250C20A}" srcOrd="3" destOrd="0" presId="urn:microsoft.com/office/officeart/2008/layout/VerticalCurvedList"/>
    <dgm:cxn modelId="{EE83D81A-0E1F-4B22-9684-BF3C71CB8170}" type="presParOf" srcId="{AA190C59-4DCD-4660-B938-D227F4CE1E70}" destId="{58AB7278-6834-476C-A652-B7F116A87167}" srcOrd="4" destOrd="0" presId="urn:microsoft.com/office/officeart/2008/layout/VerticalCurvedList"/>
    <dgm:cxn modelId="{EC982102-CFC6-404F-9893-F7DCFDC8FE42}" type="presParOf" srcId="{58AB7278-6834-476C-A652-B7F116A87167}" destId="{C3B728E7-7752-4162-BED5-85DBD6207724}" srcOrd="0" destOrd="0" presId="urn:microsoft.com/office/officeart/2008/layout/VerticalCurvedList"/>
    <dgm:cxn modelId="{5A0E4761-F316-49CA-B18A-7B7E2DBBBFCE}" type="presParOf" srcId="{AA190C59-4DCD-4660-B938-D227F4CE1E70}" destId="{D6798D69-80B9-43AA-99B2-D7F8DB4528DC}" srcOrd="5" destOrd="0" presId="urn:microsoft.com/office/officeart/2008/layout/VerticalCurvedList"/>
    <dgm:cxn modelId="{A641AF93-906A-4DF7-B4C9-55F36E4F1373}" type="presParOf" srcId="{AA190C59-4DCD-4660-B938-D227F4CE1E70}" destId="{B9EB98B0-60C6-4D83-BB69-1FA1BAC6D287}" srcOrd="6" destOrd="0" presId="urn:microsoft.com/office/officeart/2008/layout/VerticalCurvedList"/>
    <dgm:cxn modelId="{02D93CC8-6CCD-467F-B7FF-4684CC28484D}" type="presParOf" srcId="{B9EB98B0-60C6-4D83-BB69-1FA1BAC6D287}" destId="{21DF1FDA-AB12-4D30-B4AE-D19A53847253}" srcOrd="0" destOrd="0" presId="urn:microsoft.com/office/officeart/2008/layout/VerticalCurvedList"/>
    <dgm:cxn modelId="{F6D2F185-086F-42F1-9028-1CE07F3DE954}" type="presParOf" srcId="{AA190C59-4DCD-4660-B938-D227F4CE1E70}" destId="{9D50AC53-A532-4429-8A3B-43E15B5A5165}" srcOrd="7" destOrd="0" presId="urn:microsoft.com/office/officeart/2008/layout/VerticalCurvedList"/>
    <dgm:cxn modelId="{AA914907-3D26-4F51-BBE1-DE68C5FAF07A}" type="presParOf" srcId="{AA190C59-4DCD-4660-B938-D227F4CE1E70}" destId="{F755DA65-A38B-4ACF-A2D7-74A6D55CBB31}" srcOrd="8" destOrd="0" presId="urn:microsoft.com/office/officeart/2008/layout/VerticalCurvedList"/>
    <dgm:cxn modelId="{01EA8782-A761-446C-A43D-821FA4D9B7A5}" type="presParOf" srcId="{F755DA65-A38B-4ACF-A2D7-74A6D55CBB31}" destId="{7EBCF0F7-A7D0-40F2-BFF9-48C72E4FFC37}" srcOrd="0" destOrd="0" presId="urn:microsoft.com/office/officeart/2008/layout/VerticalCurvedList"/>
    <dgm:cxn modelId="{6A39D3DD-C8C7-4374-9DEB-1ADD1F77580A}" type="presParOf" srcId="{AA190C59-4DCD-4660-B938-D227F4CE1E70}" destId="{7A567A32-2B86-4852-959E-ADC8883ACA2D}" srcOrd="9" destOrd="0" presId="urn:microsoft.com/office/officeart/2008/layout/VerticalCurvedList"/>
    <dgm:cxn modelId="{DF6C16BD-7768-4D00-ADFB-8B478D18FE14}" type="presParOf" srcId="{AA190C59-4DCD-4660-B938-D227F4CE1E70}" destId="{222709D5-88EB-43F7-9437-43FC760074DA}" srcOrd="10" destOrd="0" presId="urn:microsoft.com/office/officeart/2008/layout/VerticalCurvedList"/>
    <dgm:cxn modelId="{9CF22AED-9416-43AA-88E8-1AB1D12B53BE}" type="presParOf" srcId="{222709D5-88EB-43F7-9437-43FC760074DA}" destId="{1CE2A771-B12D-4657-867D-86B64BC219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1CD49-8EB9-4562-898B-EB02A0AAD05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D1B2F-CC1F-49C3-9174-FF30B94E2863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338558"/>
        <a:ext cx="7541700" cy="677550"/>
      </dsp:txXfrm>
    </dsp:sp>
    <dsp:sp modelId="{B806CB4B-781F-42CD-B4D6-51E85E762BB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2046-41B8-4AA6-AE15-3CAA3250C20A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2">
            <a:shade val="80000"/>
            <a:hueOff val="-58202"/>
            <a:satOff val="-4758"/>
            <a:lumOff val="7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1354558"/>
        <a:ext cx="7056187" cy="677550"/>
      </dsp:txXfrm>
    </dsp:sp>
    <dsp:sp modelId="{C3B728E7-7752-4162-BED5-85DBD620772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8202"/>
              <a:satOff val="-4758"/>
              <a:lumOff val="7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8D69-80B9-43AA-99B2-D7F8DB4528DC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2">
            <a:shade val="80000"/>
            <a:hueOff val="-116404"/>
            <a:satOff val="-9516"/>
            <a:lumOff val="14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243" y="2370558"/>
        <a:ext cx="6907174" cy="677550"/>
      </dsp:txXfrm>
    </dsp:sp>
    <dsp:sp modelId="{21DF1FDA-AB12-4D30-B4AE-D19A5384725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6404"/>
              <a:satOff val="-9516"/>
              <a:lumOff val="14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AC53-A532-4429-8A3B-43E15B5A5165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2">
            <a:shade val="80000"/>
            <a:hueOff val="-174606"/>
            <a:satOff val="-14275"/>
            <a:lumOff val="21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3386558"/>
        <a:ext cx="7056187" cy="677550"/>
      </dsp:txXfrm>
    </dsp:sp>
    <dsp:sp modelId="{7EBCF0F7-A7D0-40F2-BFF9-48C72E4FFC3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4606"/>
              <a:satOff val="-14275"/>
              <a:lumOff val="21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7A32-2B86-4852-959E-ADC8883ACA2D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2">
            <a:shade val="80000"/>
            <a:hueOff val="-232809"/>
            <a:satOff val="-19033"/>
            <a:lumOff val="29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4402558"/>
        <a:ext cx="7541700" cy="677550"/>
      </dsp:txXfrm>
    </dsp:sp>
    <dsp:sp modelId="{1CE2A771-B12D-4657-867D-86B64BC219A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2809"/>
              <a:satOff val="-19033"/>
              <a:lumOff val="29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1CD49-8EB9-4562-898B-EB02A0AAD05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D1B2F-CC1F-49C3-9174-FF30B94E2863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338558"/>
        <a:ext cx="7541700" cy="677550"/>
      </dsp:txXfrm>
    </dsp:sp>
    <dsp:sp modelId="{B806CB4B-781F-42CD-B4D6-51E85E762BB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2046-41B8-4AA6-AE15-3CAA3250C20A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2">
            <a:shade val="80000"/>
            <a:hueOff val="-58202"/>
            <a:satOff val="-4758"/>
            <a:lumOff val="7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1354558"/>
        <a:ext cx="7056187" cy="677550"/>
      </dsp:txXfrm>
    </dsp:sp>
    <dsp:sp modelId="{C3B728E7-7752-4162-BED5-85DBD620772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8202"/>
              <a:satOff val="-4758"/>
              <a:lumOff val="7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8D69-80B9-43AA-99B2-D7F8DB4528DC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2">
            <a:shade val="80000"/>
            <a:hueOff val="-116404"/>
            <a:satOff val="-9516"/>
            <a:lumOff val="14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243" y="2370558"/>
        <a:ext cx="6907174" cy="677550"/>
      </dsp:txXfrm>
    </dsp:sp>
    <dsp:sp modelId="{21DF1FDA-AB12-4D30-B4AE-D19A5384725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6404"/>
              <a:satOff val="-9516"/>
              <a:lumOff val="14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AC53-A532-4429-8A3B-43E15B5A5165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2">
            <a:shade val="80000"/>
            <a:hueOff val="-174606"/>
            <a:satOff val="-14275"/>
            <a:lumOff val="21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3386558"/>
        <a:ext cx="7056187" cy="677550"/>
      </dsp:txXfrm>
    </dsp:sp>
    <dsp:sp modelId="{7EBCF0F7-A7D0-40F2-BFF9-48C72E4FFC3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4606"/>
              <a:satOff val="-14275"/>
              <a:lumOff val="21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7A32-2B86-4852-959E-ADC8883ACA2D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2">
            <a:shade val="80000"/>
            <a:hueOff val="-232809"/>
            <a:satOff val="-19033"/>
            <a:lumOff val="29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4402558"/>
        <a:ext cx="7541700" cy="677550"/>
      </dsp:txXfrm>
    </dsp:sp>
    <dsp:sp modelId="{1CE2A771-B12D-4657-867D-86B64BC219A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2809"/>
              <a:satOff val="-19033"/>
              <a:lumOff val="29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1CD49-8EB9-4562-898B-EB02A0AAD05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D1B2F-CC1F-49C3-9174-FF30B94E2863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338558"/>
        <a:ext cx="7541700" cy="677550"/>
      </dsp:txXfrm>
    </dsp:sp>
    <dsp:sp modelId="{B806CB4B-781F-42CD-B4D6-51E85E762BB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2046-41B8-4AA6-AE15-3CAA3250C20A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2">
            <a:shade val="80000"/>
            <a:hueOff val="-58202"/>
            <a:satOff val="-4758"/>
            <a:lumOff val="7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1354558"/>
        <a:ext cx="7056187" cy="677550"/>
      </dsp:txXfrm>
    </dsp:sp>
    <dsp:sp modelId="{C3B728E7-7752-4162-BED5-85DBD620772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8202"/>
              <a:satOff val="-4758"/>
              <a:lumOff val="7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8D69-80B9-43AA-99B2-D7F8DB4528DC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2">
            <a:shade val="80000"/>
            <a:hueOff val="-116404"/>
            <a:satOff val="-9516"/>
            <a:lumOff val="14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243" y="2370558"/>
        <a:ext cx="6907174" cy="677550"/>
      </dsp:txXfrm>
    </dsp:sp>
    <dsp:sp modelId="{21DF1FDA-AB12-4D30-B4AE-D19A5384725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6404"/>
              <a:satOff val="-9516"/>
              <a:lumOff val="14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AC53-A532-4429-8A3B-43E15B5A5165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2">
            <a:shade val="80000"/>
            <a:hueOff val="-174606"/>
            <a:satOff val="-14275"/>
            <a:lumOff val="21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3386558"/>
        <a:ext cx="7056187" cy="677550"/>
      </dsp:txXfrm>
    </dsp:sp>
    <dsp:sp modelId="{7EBCF0F7-A7D0-40F2-BFF9-48C72E4FFC3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4606"/>
              <a:satOff val="-14275"/>
              <a:lumOff val="21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7A32-2B86-4852-959E-ADC8883ACA2D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2">
            <a:shade val="80000"/>
            <a:hueOff val="-232809"/>
            <a:satOff val="-19033"/>
            <a:lumOff val="29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4402558"/>
        <a:ext cx="7541700" cy="677550"/>
      </dsp:txXfrm>
    </dsp:sp>
    <dsp:sp modelId="{1CE2A771-B12D-4657-867D-86B64BC219A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2809"/>
              <a:satOff val="-19033"/>
              <a:lumOff val="29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1CD49-8EB9-4562-898B-EB02A0AAD05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D1B2F-CC1F-49C3-9174-FF30B94E2863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2-ге, 5-ке және 10-ға бөлінгіштік белгілерін білемін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338558"/>
        <a:ext cx="7541700" cy="677550"/>
      </dsp:txXfrm>
    </dsp:sp>
    <dsp:sp modelId="{B806CB4B-781F-42CD-B4D6-51E85E762BB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2046-41B8-4AA6-AE15-3CAA3250C20A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2">
            <a:shade val="80000"/>
            <a:hueOff val="-58202"/>
            <a:satOff val="-4758"/>
            <a:lumOff val="7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Бөлінгіштік белгілерін қолданамын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1354558"/>
        <a:ext cx="7056187" cy="677550"/>
      </dsp:txXfrm>
    </dsp:sp>
    <dsp:sp modelId="{C3B728E7-7752-4162-BED5-85DBD620772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8202"/>
              <a:satOff val="-4758"/>
              <a:lumOff val="7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8D69-80B9-43AA-99B2-D7F8DB4528DC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2">
            <a:shade val="80000"/>
            <a:hueOff val="-116404"/>
            <a:satOff val="-9516"/>
            <a:lumOff val="14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Жиындар арасындағы қатынасқа талдау жасай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243" y="2370558"/>
        <a:ext cx="6907174" cy="677550"/>
      </dsp:txXfrm>
    </dsp:sp>
    <dsp:sp modelId="{21DF1FDA-AB12-4D30-B4AE-D19A5384725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6404"/>
              <a:satOff val="-9516"/>
              <a:lumOff val="14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AC53-A532-4429-8A3B-43E15B5A5165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2">
            <a:shade val="80000"/>
            <a:hueOff val="-174606"/>
            <a:satOff val="-14275"/>
            <a:lumOff val="21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кесте бойынша өрнектер құрастыра аламын және олардың мәнін табамын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230" y="3386558"/>
        <a:ext cx="7056187" cy="677550"/>
      </dsp:txXfrm>
    </dsp:sp>
    <dsp:sp modelId="{7EBCF0F7-A7D0-40F2-BFF9-48C72E4FFC3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4606"/>
              <a:satOff val="-14275"/>
              <a:lumOff val="21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67A32-2B86-4852-959E-ADC8883ACA2D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2">
            <a:shade val="80000"/>
            <a:hueOff val="-232809"/>
            <a:satOff val="-19033"/>
            <a:lumOff val="292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 көптаңбалы сандармен берілген есептеулердің дұрыстығын тексере аламын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17" y="4402558"/>
        <a:ext cx="7541700" cy="677550"/>
      </dsp:txXfrm>
    </dsp:sp>
    <dsp:sp modelId="{1CE2A771-B12D-4657-867D-86B64BC219A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32809"/>
              <a:satOff val="-19033"/>
              <a:lumOff val="29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C7ED05-9086-4BC6-924A-636329F67C75}" type="datetime1">
              <a:rPr lang="ru-RU" smtClean="0"/>
              <a:pPr rtl="0"/>
              <a:t>20.12.2020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35DDAA-77E0-4D82-85D0-C118186E166E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6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88DB34-CCEC-4D5F-85AD-EBC9B67CE06B}" type="datetime1">
              <a:rPr lang="ru-RU" noProof="0" smtClean="0"/>
              <a:pPr rtl="0"/>
              <a:t>20.12.2020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9" name="Графический объект 2">
            <a:extLst>
              <a:ext uri="{FF2B5EF4-FFF2-40B4-BE49-F238E27FC236}">
                <a16:creationId xmlns=""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Графический объект 1318">
            <a:extLst>
              <a:ext uri="{FF2B5EF4-FFF2-40B4-BE49-F238E27FC236}">
                <a16:creationId xmlns=""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9" name="Заголовок 1">
            <a:extLst>
              <a:ext uri="{FF2B5EF4-FFF2-40B4-BE49-F238E27FC236}">
                <a16:creationId xmlns=""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0" name="Подзаголовок 2">
            <a:extLst>
              <a:ext uri="{FF2B5EF4-FFF2-40B4-BE49-F238E27FC236}">
                <a16:creationId xmlns=""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xmlns="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 2">
            <a:extLst>
              <a:ext uri="{FF2B5EF4-FFF2-40B4-BE49-F238E27FC236}">
                <a16:creationId xmlns=""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ый столбец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5" name="Левый столбец">
            <a:extLst>
              <a:ext uri="{FF2B5EF4-FFF2-40B4-BE49-F238E27FC236}">
                <a16:creationId xmlns=""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=""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" noProof="0"/>
              <a:t>Образец текста</a:t>
            </a:r>
          </a:p>
        </p:txBody>
      </p:sp>
      <p:sp>
        <p:nvSpPr>
          <p:cNvPr id="10" name="Заголовок 1">
            <a:extLst>
              <a:ext uri="{FF2B5EF4-FFF2-40B4-BE49-F238E27FC236}">
                <a16:creationId xmlns=""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=""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0" name="Подзаголовок 2">
            <a:extLst>
              <a:ext uri="{FF2B5EF4-FFF2-40B4-BE49-F238E27FC236}">
                <a16:creationId xmlns=""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xmlns="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">
            <a:extLst>
              <a:ext uri="{FF2B5EF4-FFF2-40B4-BE49-F238E27FC236}">
                <a16:creationId xmlns=""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ru" noProof="0"/>
              <a:t>Подзаголовок</a:t>
            </a:r>
          </a:p>
        </p:txBody>
      </p:sp>
      <p:sp>
        <p:nvSpPr>
          <p:cNvPr id="3" name="Левый столбец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" noProof="0"/>
              <a:t>Изменить заголовок</a:t>
            </a:r>
          </a:p>
        </p:txBody>
      </p:sp>
      <p:sp>
        <p:nvSpPr>
          <p:cNvPr id="11" name="Подзаголовок">
            <a:extLst>
              <a:ext uri="{FF2B5EF4-FFF2-40B4-BE49-F238E27FC236}">
                <a16:creationId xmlns=""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ru" noProof="0"/>
              <a:t>Подзаголовок</a:t>
            </a:r>
          </a:p>
        </p:txBody>
      </p:sp>
      <p:sp>
        <p:nvSpPr>
          <p:cNvPr id="12" name="Левый столбец">
            <a:extLst>
              <a:ext uri="{FF2B5EF4-FFF2-40B4-BE49-F238E27FC236}">
                <a16:creationId xmlns=""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10" name="Объект 3">
            <a:extLst>
              <a:ext uri="{FF2B5EF4-FFF2-40B4-BE49-F238E27FC236}">
                <a16:creationId xmlns=""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11" name="Текст 4">
            <a:extLst>
              <a:ext uri="{FF2B5EF4-FFF2-40B4-BE49-F238E27FC236}">
                <a16:creationId xmlns=""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ru" noProof="0"/>
              <a:t>Образец текста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=""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 rtlCol="0"/>
          <a:lstStyle/>
          <a:p>
            <a:pPr lvl="0" rtl="0"/>
            <a:r>
              <a:rPr lang="ru" noProof="0"/>
              <a:t>Образец текста</a:t>
            </a:r>
          </a:p>
          <a:p>
            <a:pPr lvl="1" rtl="0"/>
            <a:r>
              <a:rPr lang="ru" noProof="0"/>
              <a:t>Второй уровень</a:t>
            </a:r>
          </a:p>
          <a:p>
            <a:pPr lvl="2" rtl="0"/>
            <a:r>
              <a:rPr lang="ru" noProof="0"/>
              <a:t>Третий уровень</a:t>
            </a:r>
          </a:p>
          <a:p>
            <a:pPr lvl="3" rtl="0"/>
            <a:r>
              <a:rPr lang="ru" noProof="0"/>
              <a:t>Четвертый уровень</a:t>
            </a:r>
          </a:p>
          <a:p>
            <a:pPr lvl="4" rtl="0"/>
            <a:r>
              <a:rPr lang="ru" noProof="0"/>
              <a:t>Пятый уровень</a:t>
            </a:r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или перетащите свое изображение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" noProof="0"/>
              <a:t>Поместите здесь подпись изображения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xmlns="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" noProof="0"/>
              <a:t>Вставьте видео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4" name="Подпись">
            <a:extLst>
              <a:ext uri="{FF2B5EF4-FFF2-40B4-BE49-F238E27FC236}">
                <a16:creationId xmlns=""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" noProof="0"/>
              <a:t>Поместите здесь подпись изображения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xmlns="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Имя">
            <a:extLst>
              <a:ext uri="{FF2B5EF4-FFF2-40B4-BE49-F238E27FC236}">
                <a16:creationId xmlns=""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rtlCol="0" anchor="ctr"/>
          <a:lstStyle>
            <a:lvl1pPr marL="0" indent="0" algn="l">
              <a:buNone/>
              <a:defRPr sz="2400"/>
            </a:lvl1pPr>
          </a:lstStyle>
          <a:p>
            <a:pPr lvl="0" rtl="0"/>
            <a:r>
              <a:rPr lang="ru" noProof="0"/>
              <a:t>Имя</a:t>
            </a:r>
          </a:p>
        </p:txBody>
      </p:sp>
      <p:sp>
        <p:nvSpPr>
          <p:cNvPr id="7" name="Эл. почта">
            <a:extLst>
              <a:ext uri="{FF2B5EF4-FFF2-40B4-BE49-F238E27FC236}">
                <a16:creationId xmlns=""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rtlCol="0" anchor="ctr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" noProof="0"/>
              <a:t>Эл. почта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19" name="Графический объект 2">
            <a:extLst>
              <a:ext uri="{FF2B5EF4-FFF2-40B4-BE49-F238E27FC236}">
                <a16:creationId xmlns=""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0" name="Графический объект 1318">
            <a:extLst>
              <a:ext uri="{FF2B5EF4-FFF2-40B4-BE49-F238E27FC236}">
                <a16:creationId xmlns=""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Спасибо за внимание!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rtlCol="0"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Спасибо за внимание!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 dirty="0"/>
          </a:p>
        </p:txBody>
      </p:sp>
      <p:sp>
        <p:nvSpPr>
          <p:cNvPr id="9" name="Графический объект 2">
            <a:extLst>
              <a:ext uri="{FF2B5EF4-FFF2-40B4-BE49-F238E27FC236}">
                <a16:creationId xmlns=""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Графический объект 1318">
            <a:extLst>
              <a:ext uri="{FF2B5EF4-FFF2-40B4-BE49-F238E27FC236}">
                <a16:creationId xmlns=""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</a:p>
        </p:txBody>
      </p:sp>
      <p:sp>
        <p:nvSpPr>
          <p:cNvPr id="8" name="Графический объект 2">
            <a:extLst>
              <a:ext uri="{FF2B5EF4-FFF2-40B4-BE49-F238E27FC236}">
                <a16:creationId xmlns=""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Графический объект 1318">
            <a:extLst>
              <a:ext uri="{FF2B5EF4-FFF2-40B4-BE49-F238E27FC236}">
                <a16:creationId xmlns=""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0" name="Графический объект 1310">
            <a:extLst>
              <a:ext uri="{FF2B5EF4-FFF2-40B4-BE49-F238E27FC236}">
                <a16:creationId xmlns=""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2" name="Надпись 21">
            <a:extLst>
              <a:ext uri="{FF2B5EF4-FFF2-40B4-BE49-F238E27FC236}">
                <a16:creationId xmlns=""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ru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058DB212-BFA2-403F-85EF-DFD3FF6D973A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6" y="2902978"/>
            <a:ext cx="5114773" cy="1279058"/>
          </a:xfrm>
        </p:spPr>
        <p:txBody>
          <a:bodyPr rtlCol="0">
            <a:normAutofit/>
          </a:bodyPr>
          <a:lstStyle/>
          <a:p>
            <a:pPr algn="ctr" rtl="0"/>
            <a:r>
              <a:rPr lang="ru" b="1" dirty="0" smtClean="0"/>
              <a:t>Өзіңді тексер</a:t>
            </a:r>
            <a:endParaRPr lang="ru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tr-TR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-сынып. Математика. 27-сабақ</a:t>
            </a:r>
            <a:endParaRPr lang="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94" r="27194"/>
          <a:stretch>
            <a:fillRect/>
          </a:stretch>
        </p:blipFill>
        <p:spPr/>
      </p:pic>
      <p:sp>
        <p:nvSpPr>
          <p:cNvPr id="8" name="Нашивка 7"/>
          <p:cNvSpPr/>
          <p:nvPr/>
        </p:nvSpPr>
        <p:spPr>
          <a:xfrm>
            <a:off x="4759443" y="-1"/>
            <a:ext cx="7108557" cy="6857999"/>
          </a:xfrm>
          <a:prstGeom prst="chevron">
            <a:avLst/>
          </a:prstGeom>
          <a:solidFill>
            <a:srgbClr val="FD0353">
              <a:alpha val="24000"/>
            </a:srgb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10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kk-K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 бойынша өрнектер құрастыра аламын және олардың мәнін табамын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001165"/>
              </p:ext>
            </p:extLst>
          </p:nvPr>
        </p:nvGraphicFramePr>
        <p:xfrm>
          <a:off x="1857189" y="2400549"/>
          <a:ext cx="8127999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Өрнектердің</a:t>
                      </a:r>
                      <a:r>
                        <a:rPr lang="kk-KZ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мәнін тап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248 964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58 125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· b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497 928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290 625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kk-KZ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endParaRPr lang="ru-RU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124482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11 625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13341" y="4061012"/>
            <a:ext cx="1479176" cy="363070"/>
          </a:xfrm>
          <a:prstGeom prst="rect">
            <a:avLst/>
          </a:prstGeom>
          <a:solidFill>
            <a:srgbClr val="D0C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3341" y="4536748"/>
            <a:ext cx="1479176" cy="363070"/>
          </a:xfrm>
          <a:prstGeom prst="rect">
            <a:avLst/>
          </a:prstGeom>
          <a:solidFill>
            <a:srgbClr val="E9E8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1012" y="4061012"/>
            <a:ext cx="1479176" cy="363070"/>
          </a:xfrm>
          <a:prstGeom prst="rect">
            <a:avLst/>
          </a:prstGeom>
          <a:solidFill>
            <a:srgbClr val="D0C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75494" y="4525542"/>
            <a:ext cx="1479176" cy="363070"/>
          </a:xfrm>
          <a:prstGeom prst="rect">
            <a:avLst/>
          </a:prstGeom>
          <a:solidFill>
            <a:srgbClr val="E9E8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60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11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45818047"/>
              </p:ext>
            </p:extLst>
          </p:nvPr>
        </p:nvGraphicFramePr>
        <p:xfrm>
          <a:off x="404906" y="689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59" y="1103705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142" y="2147577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71" y="3153904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95" y="417367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53" y="5217550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8377518" y="4876882"/>
            <a:ext cx="2366682" cy="1143000"/>
          </a:xfrm>
          <a:prstGeom prst="leftArrow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66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12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kk-K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№5.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көптаңбалы сандармен берілген есептеулердің дұрыстығын тексере аламын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6446" y="2245659"/>
            <a:ext cx="948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(10 283 + 16 789) : 9 + 5 · (47 125 + 75 055) = 613 905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446" y="3169484"/>
            <a:ext cx="963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27072 : 9 + 5 ·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122180 =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613 905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6446" y="4047143"/>
            <a:ext cx="789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3008 +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610900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613 905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446" y="4924802"/>
            <a:ext cx="5903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 ≠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613 905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62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13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28165003"/>
              </p:ext>
            </p:extLst>
          </p:nvPr>
        </p:nvGraphicFramePr>
        <p:xfrm>
          <a:off x="404906" y="689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59" y="1103705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142" y="2147577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71" y="3153904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95" y="417367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53" y="5217550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067" y="3906845"/>
            <a:ext cx="2641850" cy="26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9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820525" y="6108700"/>
            <a:ext cx="371475" cy="331788"/>
          </a:xfrm>
        </p:spPr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14</a:t>
            </a:fld>
            <a:endParaRPr lang="en-US" noProof="0" dirty="0"/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209C8CAF-97DF-4086-B081-EAFD83FAC05C}"/>
              </a:ext>
            </a:extLst>
          </p:cNvPr>
          <p:cNvSpPr txBox="1">
            <a:spLocks/>
          </p:cNvSpPr>
          <p:nvPr/>
        </p:nvSpPr>
        <p:spPr>
          <a:xfrm>
            <a:off x="2097741" y="1040089"/>
            <a:ext cx="8666754" cy="31764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6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741" y="334589"/>
            <a:ext cx="5438774" cy="862199"/>
          </a:xfrm>
        </p:spPr>
        <p:txBody>
          <a:bodyPr rtlCol="0"/>
          <a:lstStyle/>
          <a:p>
            <a:pPr algn="ctr" rtl="0"/>
            <a:r>
              <a:rPr lang="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2</a:t>
            </a:fld>
            <a:endParaRPr lang="en-US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0" r="18260"/>
          <a:stretch>
            <a:fillRect/>
          </a:stretch>
        </p:blipFill>
        <p:spPr/>
      </p:pic>
      <p:sp>
        <p:nvSpPr>
          <p:cNvPr id="10" name="Нашивка 9"/>
          <p:cNvSpPr/>
          <p:nvPr/>
        </p:nvSpPr>
        <p:spPr>
          <a:xfrm>
            <a:off x="0" y="0"/>
            <a:ext cx="7237708" cy="6842910"/>
          </a:xfrm>
          <a:prstGeom prst="chevron">
            <a:avLst/>
          </a:prstGeom>
          <a:solidFill>
            <a:schemeClr val="accent1">
              <a:lumMod val="50000"/>
              <a:alpha val="21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643538" y="1975130"/>
            <a:ext cx="4772379" cy="734611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2-ге, 5-ке, 10-ға бөлінгіштік белгілерге сүйеніп, натурал сандарды топтастырады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 арасындағы қатынасты анықтайды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Көптаңбалы сандармен берілген есептеулерді шығарады</a:t>
            </a:r>
          </a:p>
        </p:txBody>
      </p:sp>
    </p:spTree>
    <p:extLst>
      <p:ext uri="{BB962C8B-B14F-4D97-AF65-F5344CB8AC3E}">
        <p14:creationId xmlns:p14="http://schemas.microsoft.com/office/powerpoint/2010/main" xmlns="" val="201304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3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28859041"/>
              </p:ext>
            </p:extLst>
          </p:nvPr>
        </p:nvGraphicFramePr>
        <p:xfrm>
          <a:off x="404906" y="689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59" y="1103705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142" y="2147577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71" y="3153904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95" y="417367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53" y="5217550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8229600" y="763037"/>
            <a:ext cx="2366682" cy="1143000"/>
          </a:xfrm>
          <a:prstGeom prst="leftArrow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4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4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5658" y="486635"/>
            <a:ext cx="10970259" cy="720000"/>
          </a:xfrm>
        </p:spPr>
        <p:txBody>
          <a:bodyPr/>
          <a:lstStyle/>
          <a:p>
            <a:r>
              <a:rPr lang="kk-KZ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2-ге, 5-ке және 10-ға бөлінгіштік белгілерін білемін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19718" y="1446127"/>
            <a:ext cx="3583642" cy="341555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03158" y="1446127"/>
            <a:ext cx="3583642" cy="3415554"/>
          </a:xfrm>
          <a:prstGeom prst="ellipse">
            <a:avLst/>
          </a:prstGeom>
          <a:noFill/>
          <a:ln w="38100">
            <a:solidFill>
              <a:srgbClr val="FD0353"/>
            </a:solidFill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36278" y="4730704"/>
            <a:ext cx="42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4E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2-ге бөлінеді</a:t>
            </a:r>
            <a:endParaRPr lang="ru-RU" sz="2800" b="1" dirty="0">
              <a:solidFill>
                <a:srgbClr val="4E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4596" y="5101173"/>
            <a:ext cx="2494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2-ге де, 5-ке де </a:t>
            </a:r>
          </a:p>
          <a:p>
            <a:pPr algn="ctr"/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9260" y="4600071"/>
            <a:ext cx="42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D03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5-ке бөлінеді</a:t>
            </a:r>
            <a:endParaRPr lang="ru-RU" sz="2800" b="1" dirty="0">
              <a:solidFill>
                <a:srgbClr val="FD03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949" y="2003517"/>
            <a:ext cx="941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E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3200" b="1" dirty="0">
              <a:solidFill>
                <a:srgbClr val="4E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4E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ru-RU" sz="3200" b="1" dirty="0">
              <a:solidFill>
                <a:srgbClr val="4E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4E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4E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2222" y="2003516"/>
            <a:ext cx="941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7383" y="2495958"/>
            <a:ext cx="941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7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5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48395663"/>
              </p:ext>
            </p:extLst>
          </p:nvPr>
        </p:nvGraphicFramePr>
        <p:xfrm>
          <a:off x="404906" y="689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59" y="1103705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142" y="2147577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71" y="3153904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95" y="417367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53" y="5217550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8337177" y="1806909"/>
            <a:ext cx="2366682" cy="1143000"/>
          </a:xfrm>
          <a:prstGeom prst="leftArrow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29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6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445658" y="251633"/>
            <a:ext cx="1097025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k-KZ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Бөлінгіштік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 қолданамын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3878" y="1053885"/>
            <a:ext cx="3442447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E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2-ге де 5-ке де б</a:t>
            </a:r>
            <a:r>
              <a:rPr lang="kk-KZ" sz="3200" b="1" dirty="0" smtClean="0">
                <a:solidFill>
                  <a:srgbClr val="4E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өлінетін сандар</a:t>
            </a:r>
            <a:endParaRPr lang="ru-RU" sz="3200" b="1" dirty="0">
              <a:solidFill>
                <a:srgbClr val="4E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93557" y="3541094"/>
            <a:ext cx="3986419" cy="9681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265 320 : 2 = 132 660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265 320 : 5 = 53 064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5659" y="5253924"/>
            <a:ext cx="2351330" cy="568652"/>
          </a:xfrm>
          <a:prstGeom prst="roundRect">
            <a:avLst/>
          </a:prstGeom>
          <a:solidFill>
            <a:srgbClr val="00A5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25 148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9624" y="5989939"/>
            <a:ext cx="2351330" cy="568652"/>
          </a:xfrm>
          <a:prstGeom prst="roundRect">
            <a:avLst/>
          </a:prstGeom>
          <a:solidFill>
            <a:srgbClr val="FD0353"/>
          </a:solidFill>
          <a:ln>
            <a:solidFill>
              <a:srgbClr val="FD035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2 345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64757" y="5253924"/>
            <a:ext cx="2351330" cy="5686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265 320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5824" y="5989939"/>
            <a:ext cx="2351330" cy="568652"/>
          </a:xfrm>
          <a:prstGeom prst="roundRect">
            <a:avLst/>
          </a:prstGeom>
          <a:solidFill>
            <a:srgbClr val="B02E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48 360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95648" y="5253924"/>
            <a:ext cx="2351330" cy="56865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124 012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45957" y="3693494"/>
            <a:ext cx="3986419" cy="968188"/>
          </a:xfrm>
          <a:prstGeom prst="roundRect">
            <a:avLst/>
          </a:prstGeom>
          <a:solidFill>
            <a:srgbClr val="B02E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48 360 : 2 = 24 180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48 360 : 5 = 9672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63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0703 -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2017 -0.2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7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27254612"/>
              </p:ext>
            </p:extLst>
          </p:nvPr>
        </p:nvGraphicFramePr>
        <p:xfrm>
          <a:off x="404906" y="689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59" y="1103705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142" y="2147577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71" y="3153904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95" y="417367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53" y="5217550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8350624" y="2813236"/>
            <a:ext cx="2366682" cy="1143000"/>
          </a:xfrm>
          <a:prstGeom prst="leftArrow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27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8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7809" y="513529"/>
            <a:ext cx="10983706" cy="720000"/>
          </a:xfrm>
        </p:spPr>
        <p:txBody>
          <a:bodyPr/>
          <a:lstStyle/>
          <a:p>
            <a:pPr lvl="0"/>
            <a:r>
              <a:rPr lang="kk-KZ" sz="3200" dirty="0" smtClean="0">
                <a:solidFill>
                  <a:srgbClr val="7030A0"/>
                </a:solidFill>
              </a:rPr>
              <a:t>№3.</a:t>
            </a: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 арасындағы қатынасқа талдау жасай аламын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632" y="2675966"/>
            <a:ext cx="10018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{ T, E. P, E K }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{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42; 25; 15; 120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{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25;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42; 15; 210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{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42; 15; 210; 25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{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С, Е, Р, І, К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= {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К, Е, Р, І, 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1696" y="1431527"/>
            <a:ext cx="3630706" cy="523220"/>
          </a:xfrm>
          <a:prstGeom prst="rect">
            <a:avLst/>
          </a:prstGeom>
          <a:solidFill>
            <a:srgbClr val="B02E9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 жиындарды тап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6482" y="3397184"/>
            <a:ext cx="4128247" cy="79337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63151" y="3397184"/>
            <a:ext cx="4128247" cy="79337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6481" y="4375403"/>
            <a:ext cx="4128247" cy="793376"/>
          </a:xfrm>
          <a:prstGeom prst="ellipse">
            <a:avLst/>
          </a:prstGeom>
          <a:noFill/>
          <a:ln>
            <a:solidFill>
              <a:srgbClr val="FD03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75050" y="4272935"/>
            <a:ext cx="4128247" cy="793376"/>
          </a:xfrm>
          <a:prstGeom prst="ellipse">
            <a:avLst/>
          </a:prstGeom>
          <a:noFill/>
          <a:ln>
            <a:solidFill>
              <a:srgbClr val="FD03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87344" y="5538465"/>
            <a:ext cx="4975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K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2591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9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87113" y="1053885"/>
            <a:ext cx="404887" cy="4200039"/>
          </a:xfrm>
          <a:prstGeom prst="rect">
            <a:avLst/>
          </a:prstGeom>
          <a:solidFill>
            <a:srgbClr val="312026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Ңд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75304769"/>
              </p:ext>
            </p:extLst>
          </p:nvPr>
        </p:nvGraphicFramePr>
        <p:xfrm>
          <a:off x="404906" y="689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59" y="1103705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142" y="2147577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71" y="3153904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95" y="4173678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153" y="5217550"/>
            <a:ext cx="7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8404412" y="3833010"/>
            <a:ext cx="2366682" cy="1143000"/>
          </a:xfrm>
          <a:prstGeom prst="leftArrow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07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6465625_TF11936837" id="{BF65A68A-BCCC-4A82-BE60-5138F4B2189D}" vid="{C88F1226-F457-4420-9162-AB13CB02F9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BD7A54-F20C-4571-A0A1-59566D65D61A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результатов научных исследований</Template>
  <TotalTime>0</TotalTime>
  <Words>701</Words>
  <Application>Microsoft Office PowerPoint</Application>
  <PresentationFormat>Произвольный</PresentationFormat>
  <Paragraphs>259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Өзіңді тексер</vt:lpstr>
      <vt:lpstr>Бүгінгі сабақта:</vt:lpstr>
      <vt:lpstr>Слайд 3</vt:lpstr>
      <vt:lpstr>№1. 2-ге, 5-ке және 10-ға бөлінгіштік белгілерін білемін</vt:lpstr>
      <vt:lpstr>Слайд 5</vt:lpstr>
      <vt:lpstr>Слайд 6</vt:lpstr>
      <vt:lpstr>Слайд 7</vt:lpstr>
      <vt:lpstr>№3. Жиындар арасындағы қатынасқа талдау жасай аламын </vt:lpstr>
      <vt:lpstr>Слайд 9</vt:lpstr>
      <vt:lpstr>№4. Мен кесте бойынша өрнектер құрастыра аламын және олардың мәнін табамын </vt:lpstr>
      <vt:lpstr>Слайд 11</vt:lpstr>
      <vt:lpstr>№5. Мен көптаңбалы сандармен берілген есептеулердің дұрыстығын тексере аламын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2020-09-16T05:46:40Z</dcterms:created>
  <dcterms:modified xsi:type="dcterms:W3CDTF">2020-12-20T15:28:07Z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