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76" r:id="rId4"/>
    <p:sldId id="277" r:id="rId5"/>
    <p:sldId id="278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AA3D8-01C1-4FA1-91A9-F8D2FDB7368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0D03B-7420-412E-A95C-53984F85C7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563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47621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308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346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779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919713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72331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8034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26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40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31817772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177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7EE7F22-C7BF-4DAA-B36A-5ED764643FAC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BBCBE1-4432-4979-B773-39674D5D68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7852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24920" y="1458666"/>
            <a:ext cx="3188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Сабақ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тақырыбы</a:t>
            </a:r>
            <a:r>
              <a:rPr lang="kk-K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2891" y="2786658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Қозғалыстың орташа </a:t>
            </a:r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жылдамдығын </a:t>
            </a:r>
            <a:endParaRPr lang="en-US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табуға </a:t>
            </a: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есептер шығару. </a:t>
            </a:r>
            <a:endParaRPr lang="en-US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Іріктеу </a:t>
            </a: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тәсілі арқылы </a:t>
            </a:r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комбинаторикалық</a:t>
            </a:r>
            <a:endParaRPr lang="en-US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есептер шығару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35901" y="5929532"/>
            <a:ext cx="4248444" cy="752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Пән мұғалімі:Пренов А.С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4328" y="699763"/>
            <a:ext cx="3550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қу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мақсаттары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9312" y="2369524"/>
            <a:ext cx="9063487" cy="122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6.5.1.5  қозғалыстың орташа жылдамдығын табуға есептер шығару;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6.4.2.1  </a:t>
            </a: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іріктеу тәсілмен комбинаторикалық есептерді шығару;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814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2199" y="267165"/>
            <a:ext cx="1612877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Жаңа сабақ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64959" y="672532"/>
            <a:ext cx="5107680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Қозғалыстың орташа жылдамдығын табу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7398" y="1277729"/>
            <a:ext cx="8261231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6.5.1.5  қозғалыстың орташа жылдамдығын табуға есептер шығару;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5550" y="1964377"/>
            <a:ext cx="987351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Есеп: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Автомобиль 2 сағатта 61,3 км/сағ, 3 сағатта 73,4 км/сағ және 1 сағатта 65,8 км/сағ жылдамдықпен жүріп өтеді. Автомобиль қозғалысының орташа жылдамдығын табыңыз.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1564253" y="2808054"/>
                <a:ext cx="8494145" cy="9041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kk-KZ" sz="20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Қозғалыстың орташа жылдамдығы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0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Барлық жол</m:t>
                        </m:r>
                      </m:num>
                      <m:den>
                        <m:r>
                          <a:rPr lang="kk-KZ" sz="20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Барлық жолды жүруге кеткен уақыт</m:t>
                        </m:r>
                      </m:den>
                    </m:f>
                    <m:r>
                      <a:rPr lang="kk-KZ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253" y="2808054"/>
                <a:ext cx="8494145" cy="904158"/>
              </a:xfrm>
              <a:prstGeom prst="rect">
                <a:avLst/>
              </a:prstGeom>
              <a:blipFill rotWithShape="0">
                <a:blip r:embed="rId2"/>
                <a:stretch>
                  <a:fillRect l="-7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1537398" y="3544507"/>
                <a:ext cx="4273927" cy="564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kk-KZ" sz="20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орт</a:t>
                </a:r>
                <a:r>
                  <a:rPr lang="kk-KZ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61,3∙2+73,4∙3+65,8∙1</m:t>
                        </m:r>
                      </m:num>
                      <m:den>
                        <m:r>
                          <a:rPr lang="kk-KZ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2+3+1</m:t>
                        </m:r>
                      </m:den>
                    </m:f>
                    <m:r>
                      <a:rPr lang="kk-KZ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r>
                  <a:rPr lang="kk-KZ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68,1 км/сағ.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398" y="3544507"/>
                <a:ext cx="4273927" cy="564514"/>
              </a:xfrm>
              <a:prstGeom prst="rect">
                <a:avLst/>
              </a:prstGeom>
              <a:blipFill rotWithShape="0">
                <a:blip r:embed="rId3"/>
                <a:stretch>
                  <a:fillRect l="-1427" r="-856" b="-53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185550" y="4297345"/>
            <a:ext cx="94508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Егер дене жолдын жартысын v</a:t>
            </a:r>
            <a:r>
              <a:rPr lang="kk-KZ" sz="20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ал қалған жартысын v</a:t>
            </a:r>
            <a:r>
              <a:rPr lang="kk-KZ" sz="20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жылдамдықпен жүрсе: </a:t>
            </a:r>
            <a:endParaRPr lang="ru-RU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4060684" y="4875632"/>
                <a:ext cx="3993850" cy="645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5772150" algn="l"/>
                  </a:tabLst>
                </a:pPr>
                <a:r>
                  <a:rPr lang="kk-KZ" sz="20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kk-KZ" sz="2000" b="1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орт</a:t>
                </a:r>
                <a:r>
                  <a:rPr lang="kk-KZ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sSub>
                          <m:sSubPr>
                            <m:ctrlPr>
                              <a:rPr lang="ru-RU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∙ </m:t>
                            </m:r>
                            <m:sSub>
                              <m:sSubPr>
                                <m:ctrlPr>
                                  <a:rPr lang="ru-RU" sz="2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k-KZ" sz="2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kk-KZ" sz="2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 </m:t>
                            </m:r>
                          </m:sub>
                        </m:sSub>
                        <m:sSub>
                          <m:sSubPr>
                            <m:ctrlPr>
                              <a:rPr lang="ru-RU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kk-KZ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– орташа жылдамдық.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684" y="4875632"/>
                <a:ext cx="3993850" cy="645433"/>
              </a:xfrm>
              <a:prstGeom prst="rect">
                <a:avLst/>
              </a:prstGeom>
              <a:blipFill rotWithShape="0">
                <a:blip r:embed="rId4"/>
                <a:stretch>
                  <a:fillRect l="-1527" r="-9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1185550" y="5521065"/>
            <a:ext cx="94508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Егер дене уақыттың жартысын v</a:t>
            </a:r>
            <a:r>
              <a:rPr lang="kk-KZ" sz="20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ал қалған жартысын v</a:t>
            </a:r>
            <a:r>
              <a:rPr lang="kk-KZ" sz="20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жылдамдықпен жүрсе: </a:t>
            </a:r>
            <a:endParaRPr lang="ru-RU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11"/>
              <p:cNvSpPr/>
              <p:nvPr/>
            </p:nvSpPr>
            <p:spPr>
              <a:xfrm>
                <a:off x="4060684" y="6135400"/>
                <a:ext cx="3421449" cy="565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5772150" algn="l"/>
                  </a:tabLst>
                </a:pPr>
                <a:r>
                  <a:rPr lang="kk-KZ" sz="20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kk-KZ" sz="2000" b="1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орт</a:t>
                </a:r>
                <a:r>
                  <a:rPr lang="kk-KZ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kk-KZ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 </m:t>
                            </m:r>
                            <m:sSub>
                              <m:sSubPr>
                                <m:ctrlPr>
                                  <a:rPr lang="ru-RU" sz="2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k-KZ" sz="2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kk-KZ" sz="2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r>
                          <a:rPr lang="kk-KZ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kk-KZ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уақыт жартысы.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684" y="6135400"/>
                <a:ext cx="3421449" cy="565091"/>
              </a:xfrm>
              <a:prstGeom prst="rect">
                <a:avLst/>
              </a:prstGeom>
              <a:blipFill rotWithShape="0">
                <a:blip r:embed="rId5"/>
                <a:stretch>
                  <a:fillRect l="-1783" r="-1070" b="-64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112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2715" y="308767"/>
            <a:ext cx="8097329" cy="40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772150" algn="l"/>
              </a:tabLst>
            </a:pPr>
            <a:r>
              <a:rPr lang="kk-KZ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6.4.2.1  іріктеу тәсілмен комбинаторикалық есептерді шығару;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7826" y="859324"/>
            <a:ext cx="929639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Есеп-1: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Тік төртбұрышты тең үш бөлікке бөліп, оның бөліктерінің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«әрқайсысын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қызыл, жасыл және сары түсті фломастермен неше нұсқада бояуға болатынын көрсетейік.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2715" y="1689572"/>
            <a:ext cx="4707149" cy="108813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227826" y="2922894"/>
            <a:ext cx="1144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Шешуі: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48205" y="2922894"/>
            <a:ext cx="38506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қызыл – Қ, жасыл – Ж, сары – С. </a:t>
            </a:r>
            <a:endParaRPr lang="ru-RU" sz="2000" dirty="0"/>
          </a:p>
        </p:txBody>
      </p:sp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2714" y="3637103"/>
            <a:ext cx="4707150" cy="200457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6202392" y="3637103"/>
            <a:ext cx="56934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Мүмкін нұсқалардың іріктеу схемасы бұтақтары жайылған ағаш тәрізді кескінделеді. Схемадағы ағаштың неше бұтағы болса, есептің шешуінің сонша нұсқасы болады, ал ағаштың түбі жұлдызшамен (*) белгіленіп, негізгі обьектіні кесіндейді. 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55452" y="5650301"/>
            <a:ext cx="10486846" cy="103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Мысалы, есептегі тік төрбұрыш схемада жұлдызшамен (*) кескінделген.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Есептің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шешуінің мүмкін нұсқалары: ҚЖС; ҚСЖ; ЖСҚ; ЖҚС; СҚЖ; СЖҚ.  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Есеп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шешуінің 6 нұсқасы бар.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245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73525" y="1103110"/>
            <a:ext cx="9670211" cy="31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Жеке 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деңгейі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№1. 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Автомобиль 2 сағатта 59,5 км/сағ, 3 сағатта 72,2 км/сағ және 1 сағатта 54,3 км/сағ жылдамдықпен жүріп өтеді. Автомобиль қозғалысының орташа жылдамдығын табыңыз.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№2.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1,2 және 3 цифрларын пайдаланып, неше екі таңбалы сандарды жазуға болады?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деңгейі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№1.  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Ұшақ 480 км/сағ жылдамдықпен 1,5 сағ, 600 км/сағ жылдамдықпен 0,3 сағ ұшты. Оның орташа жылдамдығына сағатына неше километр?                </a:t>
            </a: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</a:t>
            </a: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Қызыл, көк, сары және жасыл түсті шарлардан тізбе дайындаудың неше нұсқасы бар? Тізбеде бір түсті шар бір рет қана болу керек.                                         </a:t>
            </a: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893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4391" y="618382"/>
            <a:ext cx="4581832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Үйге тапсырма: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1241,№1243</a:t>
            </a:r>
            <a:r>
              <a:rPr lang="kk-KZ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8974" y="1498276"/>
            <a:ext cx="1776833" cy="482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Рефлексия:</a:t>
            </a:r>
            <a:endParaRPr lang="ru-RU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7544" y="1716260"/>
            <a:ext cx="12915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Bef>
                <a:spcPts val="900"/>
              </a:spcBef>
              <a:spcAft>
                <a:spcPts val="0"/>
              </a:spcAft>
            </a:pP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«БББ»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1237" y="2973851"/>
            <a:ext cx="7536611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білдім?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білгім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келеді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білмедім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16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486</TotalTime>
  <Words>347</Words>
  <Application>Microsoft Office PowerPoint</Application>
  <PresentationFormat>Произвольный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Badge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FM201</dc:creator>
  <cp:lastModifiedBy>Lenovo</cp:lastModifiedBy>
  <cp:revision>33</cp:revision>
  <dcterms:created xsi:type="dcterms:W3CDTF">2018-09-27T10:08:28Z</dcterms:created>
  <dcterms:modified xsi:type="dcterms:W3CDTF">2020-04-04T08:48:21Z</dcterms:modified>
</cp:coreProperties>
</file>