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7779" y="4559612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Біз біргеміз….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094" y="1724491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🖊компьютер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02" y="1604556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396</Words>
  <Application>Microsoft Office PowerPoint</Application>
  <PresentationFormat>Произвольный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Admin</cp:lastModifiedBy>
  <cp:revision>11</cp:revision>
  <dcterms:created xsi:type="dcterms:W3CDTF">2020-03-31T15:26:49Z</dcterms:created>
  <dcterms:modified xsi:type="dcterms:W3CDTF">2020-04-23T08:45:20Z</dcterms:modified>
</cp:coreProperties>
</file>