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5" r:id="rId5"/>
    <p:sldId id="260" r:id="rId6"/>
    <p:sldId id="261" r:id="rId7"/>
    <p:sldId id="266"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91F1254-2A92-4F8D-A0E8-CF691B4C893B}" type="datetimeFigureOut">
              <a:rPr lang="ru-RU" smtClean="0"/>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B8E77D-5001-48E4-819C-9B7D4A7628F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1F1254-2A92-4F8D-A0E8-CF691B4C893B}" type="datetimeFigureOut">
              <a:rPr lang="ru-RU" smtClean="0"/>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B8E77D-5001-48E4-819C-9B7D4A7628F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1F1254-2A92-4F8D-A0E8-CF691B4C893B}" type="datetimeFigureOut">
              <a:rPr lang="ru-RU" smtClean="0"/>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B8E77D-5001-48E4-819C-9B7D4A7628F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1F1254-2A92-4F8D-A0E8-CF691B4C893B}" type="datetimeFigureOut">
              <a:rPr lang="ru-RU" smtClean="0"/>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B8E77D-5001-48E4-819C-9B7D4A7628F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1F1254-2A92-4F8D-A0E8-CF691B4C893B}" type="datetimeFigureOut">
              <a:rPr lang="ru-RU" smtClean="0"/>
              <a:t>25.01.2021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B8E77D-5001-48E4-819C-9B7D4A7628F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1F1254-2A92-4F8D-A0E8-CF691B4C893B}" type="datetimeFigureOut">
              <a:rPr lang="ru-RU" smtClean="0"/>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B8E77D-5001-48E4-819C-9B7D4A7628F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1F1254-2A92-4F8D-A0E8-CF691B4C893B}" type="datetimeFigureOut">
              <a:rPr lang="ru-RU" smtClean="0"/>
              <a:t>25.01.2021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B8E77D-5001-48E4-819C-9B7D4A7628F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1F1254-2A92-4F8D-A0E8-CF691B4C893B}" type="datetimeFigureOut">
              <a:rPr lang="ru-RU" smtClean="0"/>
              <a:t>25.01.2021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B8E77D-5001-48E4-819C-9B7D4A7628F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F1254-2A92-4F8D-A0E8-CF691B4C893B}" type="datetimeFigureOut">
              <a:rPr lang="ru-RU" smtClean="0"/>
              <a:t>25.01.2021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B8E77D-5001-48E4-819C-9B7D4A7628F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1F1254-2A92-4F8D-A0E8-CF691B4C893B}" type="datetimeFigureOut">
              <a:rPr lang="ru-RU" smtClean="0"/>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B8E77D-5001-48E4-819C-9B7D4A7628F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1F1254-2A92-4F8D-A0E8-CF691B4C893B}" type="datetimeFigureOut">
              <a:rPr lang="ru-RU" smtClean="0"/>
              <a:t>25.01.2021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B8E77D-5001-48E4-819C-9B7D4A7628F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91F1254-2A92-4F8D-A0E8-CF691B4C893B}" type="datetimeFigureOut">
              <a:rPr lang="ru-RU" smtClean="0"/>
              <a:t>25.01.2021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EB8E77D-5001-48E4-819C-9B7D4A7628F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435280" cy="1786210"/>
          </a:xfrm>
        </p:spPr>
        <p:txBody>
          <a:bodyPr>
            <a:normAutofit fontScale="90000"/>
          </a:bodyPr>
          <a:lstStyle/>
          <a:p>
            <a:pPr algn="l"/>
            <a:r>
              <a:rPr lang="kk-KZ" dirty="0" smtClean="0">
                <a:solidFill>
                  <a:srgbClr val="FF0000"/>
                </a:solidFill>
              </a:rPr>
              <a:t>Сабақтың </a:t>
            </a:r>
            <a:r>
              <a:rPr lang="kk-KZ" dirty="0">
                <a:solidFill>
                  <a:srgbClr val="FF0000"/>
                </a:solidFill>
              </a:rPr>
              <a:t>тақырыбы:</a:t>
            </a:r>
            <a:br>
              <a:rPr lang="kk-KZ" dirty="0">
                <a:solidFill>
                  <a:srgbClr val="FF0000"/>
                </a:solidFill>
              </a:rPr>
            </a:br>
            <a:r>
              <a:rPr lang="kk-KZ" dirty="0">
                <a:solidFill>
                  <a:srgbClr val="FF0000"/>
                </a:solidFill>
              </a:rPr>
              <a:t> </a:t>
            </a:r>
            <a:r>
              <a:rPr lang="kk-KZ" dirty="0" smtClean="0">
                <a:solidFill>
                  <a:srgbClr val="FF0000"/>
                </a:solidFill>
              </a:rPr>
              <a:t>      </a:t>
            </a:r>
            <a:r>
              <a:rPr lang="kk-KZ" dirty="0">
                <a:solidFill>
                  <a:srgbClr val="FF0000"/>
                </a:solidFill>
              </a:rPr>
              <a:t>Батикке нобай орындау</a:t>
            </a:r>
            <a:br>
              <a:rPr lang="kk-KZ" dirty="0">
                <a:solidFill>
                  <a:srgbClr val="FF0000"/>
                </a:solidFill>
              </a:rPr>
            </a:br>
            <a:r>
              <a:rPr lang="kk-KZ" dirty="0" smtClean="0">
                <a:solidFill>
                  <a:srgbClr val="FF0000"/>
                </a:solidFill>
              </a:rPr>
              <a:t/>
            </a:r>
            <a:br>
              <a:rPr lang="kk-KZ" dirty="0" smtClean="0">
                <a:solidFill>
                  <a:srgbClr val="FF0000"/>
                </a:solidFill>
              </a:rPr>
            </a:br>
            <a:r>
              <a:rPr lang="kk-KZ" dirty="0">
                <a:solidFill>
                  <a:srgbClr val="FF0000"/>
                </a:solidFill>
              </a:rPr>
              <a:t> </a:t>
            </a:r>
            <a:r>
              <a:rPr lang="kk-KZ" dirty="0" smtClean="0">
                <a:solidFill>
                  <a:srgbClr val="FF0000"/>
                </a:solidFill>
              </a:rPr>
              <a:t>                                  </a:t>
            </a:r>
            <a:r>
              <a:rPr lang="kk-KZ" dirty="0">
                <a:solidFill>
                  <a:srgbClr val="FF0000"/>
                </a:solidFill>
              </a:rPr>
              <a:t/>
            </a:r>
            <a:br>
              <a:rPr lang="kk-KZ" dirty="0">
                <a:solidFill>
                  <a:srgbClr val="FF0000"/>
                </a:solidFill>
              </a:rPr>
            </a:br>
            <a:r>
              <a:rPr lang="kk-KZ" dirty="0"/>
              <a:t/>
            </a:r>
            <a:br>
              <a:rPr lang="kk-KZ" dirty="0"/>
            </a:br>
            <a:r>
              <a:rPr lang="kk-KZ" dirty="0"/>
              <a:t/>
            </a:r>
            <a:br>
              <a:rPr lang="kk-KZ" dirty="0"/>
            </a:br>
            <a:r>
              <a:rPr lang="kk-KZ" dirty="0" smtClean="0"/>
              <a:t/>
            </a:r>
            <a:br>
              <a:rPr lang="kk-KZ" dirty="0" smtClean="0"/>
            </a:br>
            <a:r>
              <a:rPr lang="kk-KZ" dirty="0"/>
              <a:t/>
            </a:r>
            <a:br>
              <a:rPr lang="kk-KZ" dirty="0"/>
            </a:b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701826"/>
            <a:ext cx="8064896" cy="2793910"/>
          </a:xfrm>
          <a:prstGeom prst="rect">
            <a:avLst/>
          </a:prstGeom>
        </p:spPr>
      </p:pic>
    </p:spTree>
    <p:extLst>
      <p:ext uri="{BB962C8B-B14F-4D97-AF65-F5344CB8AC3E}">
        <p14:creationId xmlns:p14="http://schemas.microsoft.com/office/powerpoint/2010/main" val="261159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003232" cy="5184576"/>
          </a:xfrm>
        </p:spPr>
        <p:txBody>
          <a:bodyPr>
            <a:normAutofit fontScale="90000"/>
          </a:bodyPr>
          <a:lstStyle/>
          <a:p>
            <a:pPr algn="l"/>
            <a:r>
              <a:rPr lang="kk-KZ" dirty="0" smtClean="0"/>
              <a:t>  </a:t>
            </a:r>
            <a:r>
              <a:rPr lang="kk-KZ" dirty="0" smtClean="0">
                <a:solidFill>
                  <a:srgbClr val="FF0000"/>
                </a:solidFill>
              </a:rPr>
              <a:t>Сабақтың мақсаты:</a:t>
            </a:r>
            <a:br>
              <a:rPr lang="kk-KZ" dirty="0" smtClean="0">
                <a:solidFill>
                  <a:srgbClr val="FF0000"/>
                </a:solidFill>
              </a:rPr>
            </a:br>
            <a:r>
              <a:rPr lang="kk-KZ" dirty="0"/>
              <a:t/>
            </a:r>
            <a:br>
              <a:rPr lang="kk-KZ" dirty="0"/>
            </a:br>
            <a:r>
              <a:rPr lang="kk-KZ" sz="3100" dirty="0" smtClean="0">
                <a:solidFill>
                  <a:schemeClr val="tx2"/>
                </a:solidFill>
                <a:effectLst/>
                <a:latin typeface="Times New Roman" pitchFamily="18" charset="0"/>
                <a:cs typeface="Times New Roman" pitchFamily="18" charset="0"/>
              </a:rPr>
              <a:t>7.  1.5.2. Бұйым жасауда  графикалық құралдарды қолдана отырып( оның ішінде акт технологияларды қолданып) нобайлар графикалық және  технологиялық құжаттар дайындау</a:t>
            </a:r>
            <a:r>
              <a:rPr lang="kk-KZ" sz="3100" dirty="0">
                <a:solidFill>
                  <a:schemeClr val="tx2"/>
                </a:solidFill>
                <a:effectLst/>
                <a:latin typeface="Times New Roman" pitchFamily="18" charset="0"/>
                <a:cs typeface="Times New Roman" pitchFamily="18" charset="0"/>
              </a:rPr>
              <a:t/>
            </a:r>
            <a:br>
              <a:rPr lang="kk-KZ" sz="3100" dirty="0">
                <a:solidFill>
                  <a:schemeClr val="tx2"/>
                </a:solidFill>
                <a:effectLst/>
                <a:latin typeface="Times New Roman" pitchFamily="18" charset="0"/>
                <a:cs typeface="Times New Roman" pitchFamily="18" charset="0"/>
              </a:rPr>
            </a:br>
            <a:r>
              <a:rPr lang="kk-KZ" sz="3100" dirty="0">
                <a:effectLst/>
                <a:latin typeface="Times New Roman" pitchFamily="18" charset="0"/>
                <a:cs typeface="Times New Roman" pitchFamily="18" charset="0"/>
              </a:rPr>
              <a:t>1. Бұйым жасауда әртүрлі графикалық құралдарды қолдана отырып (оның ішінде АКТ қолданып), нобайлар дайындайды</a:t>
            </a:r>
            <a:r>
              <a:rPr lang="ru-RU" sz="3100" dirty="0">
                <a:effectLst/>
                <a:latin typeface="Times New Roman" pitchFamily="18" charset="0"/>
                <a:cs typeface="Times New Roman" pitchFamily="18" charset="0"/>
              </a:rPr>
              <a:t/>
            </a:r>
            <a:br>
              <a:rPr lang="ru-RU" sz="3100" dirty="0">
                <a:effectLst/>
                <a:latin typeface="Times New Roman" pitchFamily="18" charset="0"/>
                <a:cs typeface="Times New Roman" pitchFamily="18" charset="0"/>
              </a:rPr>
            </a:br>
            <a:r>
              <a:rPr lang="kk-KZ" sz="3100" dirty="0">
                <a:effectLst/>
                <a:latin typeface="Times New Roman" pitchFamily="18" charset="0"/>
                <a:cs typeface="Times New Roman" pitchFamily="18" charset="0"/>
              </a:rPr>
              <a:t>2. Нобайды  салу, тәжірибелік тапсырманы орындау үшін материалдарды таңдау.</a:t>
            </a:r>
            <a:r>
              <a:rPr lang="kk-KZ" sz="3100" dirty="0" smtClean="0">
                <a:solidFill>
                  <a:schemeClr val="tx2"/>
                </a:solidFill>
                <a:effectLst/>
                <a:latin typeface="Times New Roman" pitchFamily="18" charset="0"/>
                <a:cs typeface="Times New Roman" pitchFamily="18" charset="0"/>
              </a:rPr>
              <a:t/>
            </a:r>
            <a:br>
              <a:rPr lang="kk-KZ" sz="3100" dirty="0" smtClean="0">
                <a:solidFill>
                  <a:schemeClr val="tx2"/>
                </a:solidFill>
                <a:effectLst/>
                <a:latin typeface="Times New Roman" pitchFamily="18" charset="0"/>
                <a:cs typeface="Times New Roman" pitchFamily="18" charset="0"/>
              </a:rPr>
            </a:br>
            <a:r>
              <a:rPr lang="kk-KZ" sz="3200" dirty="0">
                <a:solidFill>
                  <a:schemeClr val="tx2"/>
                </a:solidFill>
                <a:effectLst/>
                <a:latin typeface="Times New Roman" pitchFamily="18" charset="0"/>
                <a:cs typeface="Times New Roman" pitchFamily="18" charset="0"/>
              </a:rPr>
              <a:t/>
            </a:r>
            <a:br>
              <a:rPr lang="kk-KZ" sz="3200" dirty="0">
                <a:solidFill>
                  <a:schemeClr val="tx2"/>
                </a:solidFill>
                <a:effectLst/>
                <a:latin typeface="Times New Roman" pitchFamily="18" charset="0"/>
                <a:cs typeface="Times New Roman" pitchFamily="18" charset="0"/>
              </a:rPr>
            </a:br>
            <a:r>
              <a:rPr lang="kk-KZ" sz="3200" dirty="0" smtClean="0">
                <a:solidFill>
                  <a:schemeClr val="tx2"/>
                </a:solidFill>
                <a:effectLst/>
                <a:latin typeface="Times New Roman" pitchFamily="18" charset="0"/>
                <a:cs typeface="Times New Roman" pitchFamily="18" charset="0"/>
              </a:rPr>
              <a:t/>
            </a:r>
            <a:br>
              <a:rPr lang="kk-KZ" sz="3200" dirty="0" smtClean="0">
                <a:solidFill>
                  <a:schemeClr val="tx2"/>
                </a:solidFill>
                <a:effectLst/>
                <a:latin typeface="Times New Roman" pitchFamily="18" charset="0"/>
                <a:cs typeface="Times New Roman" pitchFamily="18" charset="0"/>
              </a:rPr>
            </a:br>
            <a:r>
              <a:rPr lang="kk-KZ" sz="3200" dirty="0" smtClean="0">
                <a:solidFill>
                  <a:schemeClr val="tx2"/>
                </a:solidFill>
                <a:effectLst/>
                <a:latin typeface="Times New Roman" pitchFamily="18" charset="0"/>
                <a:cs typeface="Times New Roman" pitchFamily="18" charset="0"/>
              </a:rPr>
              <a:t/>
            </a:r>
            <a:br>
              <a:rPr lang="kk-KZ" sz="3200" dirty="0" smtClean="0">
                <a:solidFill>
                  <a:schemeClr val="tx2"/>
                </a:solidFill>
                <a:effectLst/>
                <a:latin typeface="Times New Roman" pitchFamily="18" charset="0"/>
                <a:cs typeface="Times New Roman" pitchFamily="18" charset="0"/>
              </a:rPr>
            </a:br>
            <a:endParaRPr lang="ru-RU" sz="1600" dirty="0">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11752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9512" y="332656"/>
            <a:ext cx="8496944" cy="6120680"/>
          </a:xfrm>
        </p:spPr>
        <p:txBody>
          <a:bodyPr/>
          <a:lstStyle/>
          <a:p>
            <a:r>
              <a:rPr lang="kk-KZ" dirty="0" smtClean="0">
                <a:solidFill>
                  <a:srgbClr val="FF0000"/>
                </a:solidFill>
              </a:rPr>
              <a:t>Қайталау – білім анасы</a:t>
            </a:r>
            <a:br>
              <a:rPr lang="kk-KZ" dirty="0" smtClean="0">
                <a:solidFill>
                  <a:srgbClr val="FF0000"/>
                </a:solidFill>
              </a:rPr>
            </a:br>
            <a:r>
              <a:rPr lang="kk-KZ" dirty="0" smtClean="0">
                <a:solidFill>
                  <a:srgbClr val="FF0000"/>
                </a:solidFill>
              </a:rPr>
              <a:t/>
            </a:r>
            <a:br>
              <a:rPr lang="kk-KZ" dirty="0" smtClean="0">
                <a:solidFill>
                  <a:srgbClr val="FF0000"/>
                </a:solidFill>
              </a:rPr>
            </a:b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i="1" dirty="0">
                <a:latin typeface="Times New Roman" pitchFamily="18" charset="0"/>
                <a:cs typeface="Times New Roman" pitchFamily="18" charset="0"/>
              </a:rPr>
              <a:t>Ү</a:t>
            </a:r>
            <a:r>
              <a:rPr lang="kk-KZ" i="1" dirty="0" smtClean="0">
                <a:latin typeface="Times New Roman" pitchFamily="18" charset="0"/>
                <a:cs typeface="Times New Roman" pitchFamily="18" charset="0"/>
              </a:rPr>
              <a:t>й тапсырмасын сұрау(сұрақ-жауап)</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36886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1268760"/>
            <a:ext cx="4950296" cy="3046988"/>
          </a:xfrm>
          <a:prstGeom prst="rect">
            <a:avLst/>
          </a:prstGeom>
        </p:spPr>
        <p:txBody>
          <a:bodyPr wrap="square">
            <a:spAutoFit/>
          </a:bodyPr>
          <a:lstStyle/>
          <a:p>
            <a:r>
              <a:rPr lang="kk-KZ" sz="3200" dirty="0"/>
              <a:t>Батик дегеніміз не?</a:t>
            </a:r>
            <a:endParaRPr lang="ru-RU" sz="3200" dirty="0"/>
          </a:p>
          <a:p>
            <a:r>
              <a:rPr lang="kk-KZ" sz="3200" dirty="0"/>
              <a:t>Батикке қандай материалдар пайдаланады ?</a:t>
            </a:r>
            <a:endParaRPr lang="ru-RU" sz="3200" dirty="0"/>
          </a:p>
          <a:p>
            <a:r>
              <a:rPr lang="kk-KZ" sz="3200" dirty="0"/>
              <a:t>Батиктің жасалу ережесі қандай ?</a:t>
            </a:r>
            <a:endParaRPr lang="ru-RU" sz="3200" dirty="0"/>
          </a:p>
        </p:txBody>
      </p:sp>
    </p:spTree>
    <p:extLst>
      <p:ext uri="{BB962C8B-B14F-4D97-AF65-F5344CB8AC3E}">
        <p14:creationId xmlns:p14="http://schemas.microsoft.com/office/powerpoint/2010/main" val="1321378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78" y="2377678"/>
            <a:ext cx="3780382" cy="357331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348880"/>
            <a:ext cx="3800457" cy="3600400"/>
          </a:xfrm>
          <a:prstGeom prst="rect">
            <a:avLst/>
          </a:prstGeom>
        </p:spPr>
      </p:pic>
      <p:sp>
        <p:nvSpPr>
          <p:cNvPr id="3" name="Прямоугольник 2"/>
          <p:cNvSpPr/>
          <p:nvPr/>
        </p:nvSpPr>
        <p:spPr>
          <a:xfrm>
            <a:off x="1835696" y="836712"/>
            <a:ext cx="5544616" cy="646331"/>
          </a:xfrm>
          <a:prstGeom prst="rect">
            <a:avLst/>
          </a:prstGeom>
        </p:spPr>
        <p:txBody>
          <a:bodyPr wrap="square">
            <a:spAutoFit/>
          </a:bodyPr>
          <a:lstStyle/>
          <a:p>
            <a:pPr algn="ctr"/>
            <a:r>
              <a:rPr lang="kk-KZ"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БАТИК ӨНЕРІ</a:t>
            </a:r>
            <a:endParaRPr lang="ru-RU"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2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852936"/>
            <a:ext cx="4018732" cy="314837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708920"/>
            <a:ext cx="3816424" cy="3148372"/>
          </a:xfrm>
          <a:prstGeom prst="rect">
            <a:avLst/>
          </a:prstGeom>
        </p:spPr>
      </p:pic>
      <p:sp>
        <p:nvSpPr>
          <p:cNvPr id="7" name="Прямоугольник 6"/>
          <p:cNvSpPr/>
          <p:nvPr/>
        </p:nvSpPr>
        <p:spPr>
          <a:xfrm>
            <a:off x="2407172" y="1052736"/>
            <a:ext cx="4446240" cy="646331"/>
          </a:xfrm>
          <a:prstGeom prst="rect">
            <a:avLst/>
          </a:prstGeom>
        </p:spPr>
        <p:txBody>
          <a:bodyPr wrap="square">
            <a:spAutoFit/>
          </a:bodyPr>
          <a:lstStyle/>
          <a:p>
            <a:r>
              <a:rPr lang="kk-KZ" sz="3600" dirty="0" smtClean="0">
                <a:latin typeface="Times New Roman" panose="02020603050405020304" pitchFamily="18" charset="0"/>
                <a:cs typeface="Times New Roman" panose="02020603050405020304" pitchFamily="18" charset="0"/>
              </a:rPr>
              <a:t>Түйінді батик түрлері</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596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5157192"/>
            <a:ext cx="3096344" cy="1080120"/>
          </a:xfrm>
        </p:spPr>
        <p:txBody>
          <a:bodyPr/>
          <a:lstStyle/>
          <a:p>
            <a:pPr marL="0" indent="0">
              <a:buNone/>
            </a:pPr>
            <a:r>
              <a:rPr lang="kk-KZ" sz="5400" dirty="0" smtClean="0">
                <a:latin typeface="Times New Roman" panose="02020603050405020304" pitchFamily="18" charset="0"/>
                <a:cs typeface="Times New Roman" panose="02020603050405020304" pitchFamily="18" charset="0"/>
              </a:rPr>
              <a:t>Бағалау</a:t>
            </a:r>
            <a:endParaRPr lang="ru-RU" sz="5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stretch>
            <a:fillRect/>
          </a:stretch>
        </p:blipFill>
        <p:spPr>
          <a:xfrm>
            <a:off x="827585" y="836712"/>
            <a:ext cx="7344815" cy="3907085"/>
          </a:xfrm>
          <a:prstGeom prst="rect">
            <a:avLst/>
          </a:prstGeom>
        </p:spPr>
      </p:pic>
    </p:spTree>
    <p:extLst>
      <p:ext uri="{BB962C8B-B14F-4D97-AF65-F5344CB8AC3E}">
        <p14:creationId xmlns:p14="http://schemas.microsoft.com/office/powerpoint/2010/main" val="77944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611560" y="692697"/>
            <a:ext cx="7920879" cy="5241968"/>
          </a:xfrm>
        </p:spPr>
        <p:txBody>
          <a:bodyPr>
            <a:normAutofit/>
          </a:bodyPr>
          <a:lstStyle/>
          <a:p>
            <a:pPr algn="ctr"/>
            <a:endParaRPr lang="kk-KZ" sz="6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kk-KZ" sz="7200" b="1" dirty="0" smtClean="0">
                <a:effectLst>
                  <a:outerShdw blurRad="38100" dist="38100" dir="2700000" algn="tl">
                    <a:srgbClr val="000000">
                      <a:alpha val="43137"/>
                    </a:srgbClr>
                  </a:outerShdw>
                </a:effectLst>
                <a:latin typeface="Times New Roman" pitchFamily="18" charset="0"/>
                <a:cs typeface="Times New Roman" pitchFamily="18" charset="0"/>
              </a:rPr>
              <a:t>Назарларыңызға рахмет!</a:t>
            </a:r>
            <a:endParaRPr lang="ru-RU" sz="7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08023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TotalTime>
  <Words>34</Words>
  <Application>Microsoft Office PowerPoint</Application>
  <PresentationFormat>Экран (4:3)</PresentationFormat>
  <Paragraphs>11</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Georgia</vt:lpstr>
      <vt:lpstr>Times New Roman</vt:lpstr>
      <vt:lpstr>Trebuchet MS</vt:lpstr>
      <vt:lpstr>Воздушный поток</vt:lpstr>
      <vt:lpstr>Сабақтың тақырыбы:        Батикке нобай орындау                                          </vt:lpstr>
      <vt:lpstr>  Сабақтың мақсаты:  7.  1.5.2. Бұйым жасауда  графикалық құралдарды қолдана отырып( оның ішінде акт технологияларды қолданып) нобайлар графикалық және  технологиялық құжаттар дайындау 1. Бұйым жасауда әртүрлі графикалық құралдарды қолдана отырып (оның ішінде АКТ қолданып), нобайлар дайындайды 2. Нобайды  салу, тәжірибелік тапсырманы орындау үшін материалдарды таңдау.    </vt:lpstr>
      <vt:lpstr>Қайталау – білім анасы   Үй тапсырмасын сұрау(сұрақ-жауап)</vt:lpstr>
      <vt:lpstr>Презентация PowerPoint</vt:lpstr>
      <vt:lpstr>Презентация PowerPoint</vt:lpstr>
      <vt:lpstr>Презентация PowerPoint</vt:lpstr>
      <vt:lpstr>Бағалау</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Батикке нобай орындау</dc:title>
  <dc:creator>Лаура Токтаганова</dc:creator>
  <cp:lastModifiedBy>Пользователь</cp:lastModifiedBy>
  <cp:revision>11</cp:revision>
  <dcterms:created xsi:type="dcterms:W3CDTF">2019-11-17T20:29:40Z</dcterms:created>
  <dcterms:modified xsi:type="dcterms:W3CDTF">2021-01-25T12:43:08Z</dcterms:modified>
</cp:coreProperties>
</file>