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2" r:id="rId1"/>
  </p:sldMasterIdLst>
  <p:sldIdLst>
    <p:sldId id="256" r:id="rId2"/>
    <p:sldId id="261" r:id="rId3"/>
    <p:sldId id="263" r:id="rId4"/>
    <p:sldId id="257" r:id="rId5"/>
    <p:sldId id="258" r:id="rId6"/>
    <p:sldId id="262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6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13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6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21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1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6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1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1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8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3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4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0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313" y="435429"/>
            <a:ext cx="10049299" cy="783771"/>
          </a:xfrm>
        </p:spPr>
        <p:txBody>
          <a:bodyPr>
            <a:no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Тазалық-денсаулық негізі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pic>
        <p:nvPicPr>
          <p:cNvPr id="2054" name="Picture 6" descr="https://ds04.infourok.ru/uploads/ex/134a/001869c1-4357a1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2" y="1348379"/>
            <a:ext cx="9797142" cy="55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1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1b2/0005de11-9ca435a4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3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/slide/l/L8J4AtHX1bwmzC7TfjqFMxOSYGdvUViBaDuPyr/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3200"/>
            <a:ext cx="11800114" cy="64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3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7" y="101600"/>
            <a:ext cx="10856686" cy="4426857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мықты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көтеріңкі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құлшына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кіріседі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саудың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Отанымыздың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келешегі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көркеюі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қолдауда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Қараңғы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жақсаңыз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қылады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гүлдің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өмірімізді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қылатын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жан-жағымызға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шашатын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өмірдегі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сүруі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тәннің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саулығын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саулығын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ds03.infourok.ru/uploads/ex/1230/0000d57f-f992eb39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3018971"/>
            <a:ext cx="10276114" cy="36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3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16113"/>
            <a:ext cx="11074400" cy="6415315"/>
          </a:xfrm>
        </p:spPr>
        <p:txBody>
          <a:bodyPr>
            <a:noAutofit/>
          </a:bodyPr>
          <a:lstStyle/>
          <a:p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 бас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тазалығының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бөлмеңді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желдетіп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 да,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шынықтыру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жаттығуын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тісіңді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беті-қолыңды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мойның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құлағыңды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Ұйықтар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жуынып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бөлмеңді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желдетіп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ұмытпа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ішердің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әжетханадан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қолыңды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Бет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орамал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мұрныңның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Түшкірген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жөтелген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мұрның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аузыңды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орамалмен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түшкір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жөтел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Шашыңды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дұрыстап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уақытылы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Төсегіңді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жеңіл-желпі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киімдеріңді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үтіктеу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түймеңді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бәтеңкеңді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тазалау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әркімнің-ақ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қолынан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Ұқыпты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жарасымды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киінетін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бол.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Киімнің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таза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үтіктелген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киетін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киімің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киіміңді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ұқыпты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уақытылы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қонаққа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барарда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жарасымды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киінген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Үйден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шығарда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сырт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айнаға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түзеуге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киіміңді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тазалауға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ұстайтын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пайдаланатын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заттарыңды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отыратын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орынның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тазалығын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шаңын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сүрт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дәптеріңді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Ине-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қайшы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тарақ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кітапша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деру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Сырт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киіміңді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орындыққа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тастай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салмай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киімілгішке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киімің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араласып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жатпасын</a:t>
            </a:r>
            <a:r>
              <a:rPr lang="ru-RU" sz="19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3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fs.znanio.ru/methodology/images/80/f1/80f1e8a1e91f3417cf227f2d6e70a73fb6d24a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3" y="116114"/>
            <a:ext cx="11872687" cy="66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6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174171"/>
            <a:ext cx="10082212" cy="5737051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тазалығы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кепілінің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сабынмен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жуынған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теріні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микробтар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лас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нәрселерден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айықтырып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тазартуға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терісінің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өсімтал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суықтан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шаштың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сырт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көзге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тұрғанға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ұқсағанмен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мәнінде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тал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100 тал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Шашты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жуған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киімсіз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шығуға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тырнақтарын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саусақтарының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тырнақтарын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аптада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айына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mypresentation.ru/documents_6/a1d0991d8af2ea765b2fc2a54394083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89" y="3042696"/>
            <a:ext cx="9612540" cy="36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2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29" y="290286"/>
            <a:ext cx="10053184" cy="1614714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Тазалықты қалай  түсінгендеріңді «топтастыру»  тәсілі арқылы жазыңдар</a:t>
            </a:r>
            <a:b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7170" name="Picture 2" descr="https://fhd.multiurok.ru/2/2/4/224e7d15f2338a66eea74c36793c19f12fdb2387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" y="1625600"/>
            <a:ext cx="9927770" cy="48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6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7" y="130630"/>
            <a:ext cx="11234057" cy="7397122"/>
          </a:xfrm>
        </p:spPr>
        <p:txBody>
          <a:bodyPr>
            <a:noAutofit/>
          </a:bodyPr>
          <a:lstStyle/>
          <a:p>
            <a:r>
              <a:rPr lang="ru-RU" sz="6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Тазалық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6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6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байлық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Мақал</a:t>
            </a:r>
            <a:r>
              <a:rPr lang="ru-RU" sz="6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images.myshared.ru/43/1334504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8" y="2191657"/>
            <a:ext cx="8465911" cy="45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2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29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Тазалық-денсаулық негізі</vt:lpstr>
      <vt:lpstr>Презентация PowerPoint</vt:lpstr>
      <vt:lpstr>Презентация PowerPoint</vt:lpstr>
      <vt:lpstr>  </vt:lpstr>
      <vt:lpstr>   </vt:lpstr>
      <vt:lpstr>Презентация PowerPoint</vt:lpstr>
      <vt:lpstr> </vt:lpstr>
      <vt:lpstr>Тазалықты қалай  түсінгендеріңді «топтастыру»  тәсілі арқылы жазыңдар        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Тазалық-денсаулық негізі</dc:title>
  <dc:creator>Пользователь</dc:creator>
  <cp:lastModifiedBy>Пользователь</cp:lastModifiedBy>
  <cp:revision>5</cp:revision>
  <dcterms:created xsi:type="dcterms:W3CDTF">2020-10-28T09:20:58Z</dcterms:created>
  <dcterms:modified xsi:type="dcterms:W3CDTF">2020-10-28T10:00:46Z</dcterms:modified>
</cp:coreProperties>
</file>