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59" r:id="rId5"/>
    <p:sldId id="269" r:id="rId6"/>
    <p:sldId id="270" r:id="rId7"/>
    <p:sldId id="271" r:id="rId8"/>
    <p:sldId id="273" r:id="rId9"/>
    <p:sldId id="272" r:id="rId10"/>
    <p:sldId id="274" r:id="rId11"/>
    <p:sldId id="275" r:id="rId12"/>
    <p:sldId id="258" r:id="rId13"/>
    <p:sldId id="265" r:id="rId14"/>
    <p:sldId id="27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2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24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D5EEF-513A-48C9-B16C-96EFB1B4E433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87541C-D9A4-4D2C-851E-E1EA14F7EBF6}">
      <dgm:prSet phldrT="[Текст]" custT="1"/>
      <dgm:spPr/>
      <dgm:t>
        <a:bodyPr/>
        <a:lstStyle/>
        <a:p>
          <a:r>
            <a:rPr lang="kk-KZ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Арақашықтықты табу үшін, қозғалыс жылдамдығын уақытқа көбейту керек.</a:t>
          </a:r>
          <a:endParaRPr lang="ru-RU" sz="2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0387E-FB43-4D85-B221-4C0FC3A742B2}" type="parTrans" cxnId="{D30E1061-5F88-4F26-9BD7-BDD6F1E9DA81}">
      <dgm:prSet/>
      <dgm:spPr/>
      <dgm:t>
        <a:bodyPr/>
        <a:lstStyle/>
        <a:p>
          <a:endParaRPr lang="ru-RU"/>
        </a:p>
      </dgm:t>
    </dgm:pt>
    <dgm:pt modelId="{A0986811-A686-4675-9DAE-EE4F860EA354}" type="sibTrans" cxnId="{D30E1061-5F88-4F26-9BD7-BDD6F1E9DA81}">
      <dgm:prSet/>
      <dgm:spPr/>
      <dgm:t>
        <a:bodyPr/>
        <a:lstStyle/>
        <a:p>
          <a:endParaRPr lang="ru-RU"/>
        </a:p>
      </dgm:t>
    </dgm:pt>
    <dgm:pt modelId="{050F2CD8-7AAD-4BB8-8E3A-271331EFD9E6}">
      <dgm:prSet phldrT="[Текст]" custT="1"/>
      <dgm:spPr/>
      <dgm:t>
        <a:bodyPr/>
        <a:lstStyle/>
        <a:p>
          <a:r>
            <a:rPr lang="kk-KZ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Қозғалыс жылдамдығын табу үшін, арақашықтықты уақытша бөлу керек.</a:t>
          </a:r>
          <a:endParaRPr lang="ru-RU" sz="2400" dirty="0"/>
        </a:p>
      </dgm:t>
    </dgm:pt>
    <dgm:pt modelId="{1FF5AE94-7CE4-4F92-BFF1-455B6221A779}" type="parTrans" cxnId="{090E2D4D-64C5-437F-8444-672A3C8A3786}">
      <dgm:prSet/>
      <dgm:spPr/>
      <dgm:t>
        <a:bodyPr/>
        <a:lstStyle/>
        <a:p>
          <a:endParaRPr lang="ru-RU"/>
        </a:p>
      </dgm:t>
    </dgm:pt>
    <dgm:pt modelId="{554EF2F4-E88C-402C-AF08-7067EF4544AB}" type="sibTrans" cxnId="{090E2D4D-64C5-437F-8444-672A3C8A3786}">
      <dgm:prSet/>
      <dgm:spPr/>
      <dgm:t>
        <a:bodyPr/>
        <a:lstStyle/>
        <a:p>
          <a:endParaRPr lang="ru-RU"/>
        </a:p>
      </dgm:t>
    </dgm:pt>
    <dgm:pt modelId="{2B3CE189-9CBB-4655-8C6A-B3932B53F39A}">
      <dgm:prSet phldrT="[Текст]" custT="1"/>
      <dgm:spPr/>
      <dgm:t>
        <a:bodyPr/>
        <a:lstStyle/>
        <a:p>
          <a:r>
            <a:rPr lang="kk-KZ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Уақытты табу үшін, арақашықтықты қозғалыс жылдамдығына бөлу керек.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EF068-D292-4A1F-B8C7-13D723E22A4D}" type="parTrans" cxnId="{39B08A70-F8AE-48F6-9705-C5C30BC1C888}">
      <dgm:prSet/>
      <dgm:spPr/>
      <dgm:t>
        <a:bodyPr/>
        <a:lstStyle/>
        <a:p>
          <a:endParaRPr lang="ru-RU"/>
        </a:p>
      </dgm:t>
    </dgm:pt>
    <dgm:pt modelId="{C88D9C98-7AC4-4190-B82E-DDAE8FCC0DD5}" type="sibTrans" cxnId="{39B08A70-F8AE-48F6-9705-C5C30BC1C888}">
      <dgm:prSet/>
      <dgm:spPr/>
      <dgm:t>
        <a:bodyPr/>
        <a:lstStyle/>
        <a:p>
          <a:endParaRPr lang="ru-RU"/>
        </a:p>
      </dgm:t>
    </dgm:pt>
    <dgm:pt modelId="{740F54DE-D3CA-4DA6-AD48-BB08CED7EFDF}" type="pres">
      <dgm:prSet presAssocID="{B22D5EEF-513A-48C9-B16C-96EFB1B4E433}" presName="Name0" presStyleCnt="0">
        <dgm:presLayoutVars>
          <dgm:chMax val="7"/>
          <dgm:chPref val="7"/>
          <dgm:dir/>
        </dgm:presLayoutVars>
      </dgm:prSet>
      <dgm:spPr/>
    </dgm:pt>
    <dgm:pt modelId="{C76B2C17-99C2-49A7-AF64-3FC1DA34B6F8}" type="pres">
      <dgm:prSet presAssocID="{B22D5EEF-513A-48C9-B16C-96EFB1B4E433}" presName="Name1" presStyleCnt="0"/>
      <dgm:spPr/>
    </dgm:pt>
    <dgm:pt modelId="{6D7CE452-15B3-441A-81DC-3B750055295B}" type="pres">
      <dgm:prSet presAssocID="{B22D5EEF-513A-48C9-B16C-96EFB1B4E433}" presName="cycle" presStyleCnt="0"/>
      <dgm:spPr/>
    </dgm:pt>
    <dgm:pt modelId="{2100DDCC-5B19-4CE2-91CE-B83EF2F8AC41}" type="pres">
      <dgm:prSet presAssocID="{B22D5EEF-513A-48C9-B16C-96EFB1B4E433}" presName="srcNode" presStyleLbl="node1" presStyleIdx="0" presStyleCnt="3"/>
      <dgm:spPr/>
    </dgm:pt>
    <dgm:pt modelId="{89E09AE9-7B32-4655-9348-1BA5ACE75CB6}" type="pres">
      <dgm:prSet presAssocID="{B22D5EEF-513A-48C9-B16C-96EFB1B4E433}" presName="conn" presStyleLbl="parChTrans1D2" presStyleIdx="0" presStyleCnt="1"/>
      <dgm:spPr/>
    </dgm:pt>
    <dgm:pt modelId="{CFC9FCDD-0F48-4652-9DFC-B81DBF416B17}" type="pres">
      <dgm:prSet presAssocID="{B22D5EEF-513A-48C9-B16C-96EFB1B4E433}" presName="extraNode" presStyleLbl="node1" presStyleIdx="0" presStyleCnt="3"/>
      <dgm:spPr/>
    </dgm:pt>
    <dgm:pt modelId="{AE48C68C-50BE-44ED-A122-51ADCCEAF141}" type="pres">
      <dgm:prSet presAssocID="{B22D5EEF-513A-48C9-B16C-96EFB1B4E433}" presName="dstNode" presStyleLbl="node1" presStyleIdx="0" presStyleCnt="3"/>
      <dgm:spPr/>
    </dgm:pt>
    <dgm:pt modelId="{1C0F4EC7-BB19-4981-BBAD-B623215B350D}" type="pres">
      <dgm:prSet presAssocID="{9687541C-D9A4-4D2C-851E-E1EA14F7EBF6}" presName="text_1" presStyleLbl="node1" presStyleIdx="0" presStyleCnt="3" custScaleY="126198">
        <dgm:presLayoutVars>
          <dgm:bulletEnabled val="1"/>
        </dgm:presLayoutVars>
      </dgm:prSet>
      <dgm:spPr/>
    </dgm:pt>
    <dgm:pt modelId="{7124ED97-E693-4056-82F6-C63880901771}" type="pres">
      <dgm:prSet presAssocID="{9687541C-D9A4-4D2C-851E-E1EA14F7EBF6}" presName="accent_1" presStyleCnt="0"/>
      <dgm:spPr/>
    </dgm:pt>
    <dgm:pt modelId="{5A2B5014-B82F-45CC-B7F0-D0776AB65E17}" type="pres">
      <dgm:prSet presAssocID="{9687541C-D9A4-4D2C-851E-E1EA14F7EBF6}" presName="accentRepeatNode" presStyleLbl="solidFgAcc1" presStyleIdx="0" presStyleCnt="3"/>
      <dgm:spPr/>
    </dgm:pt>
    <dgm:pt modelId="{16BEE251-B00C-4CB9-8526-8E0B417CB51E}" type="pres">
      <dgm:prSet presAssocID="{050F2CD8-7AAD-4BB8-8E3A-271331EFD9E6}" presName="text_2" presStyleLbl="node1" presStyleIdx="1" presStyleCnt="3" custScaleY="112336">
        <dgm:presLayoutVars>
          <dgm:bulletEnabled val="1"/>
        </dgm:presLayoutVars>
      </dgm:prSet>
      <dgm:spPr/>
    </dgm:pt>
    <dgm:pt modelId="{EFF9B447-F3A1-48C3-BFA7-D8B30E762AD2}" type="pres">
      <dgm:prSet presAssocID="{050F2CD8-7AAD-4BB8-8E3A-271331EFD9E6}" presName="accent_2" presStyleCnt="0"/>
      <dgm:spPr/>
    </dgm:pt>
    <dgm:pt modelId="{6CEC433A-9BD4-43FD-855C-3D4677BD7FF5}" type="pres">
      <dgm:prSet presAssocID="{050F2CD8-7AAD-4BB8-8E3A-271331EFD9E6}" presName="accentRepeatNode" presStyleLbl="solidFgAcc1" presStyleIdx="1" presStyleCnt="3"/>
      <dgm:spPr/>
    </dgm:pt>
    <dgm:pt modelId="{BAE246BF-0F59-4612-95EE-9E9272D7A366}" type="pres">
      <dgm:prSet presAssocID="{2B3CE189-9CBB-4655-8C6A-B3932B53F39A}" presName="text_3" presStyleLbl="node1" presStyleIdx="2" presStyleCnt="3" custScaleY="132811">
        <dgm:presLayoutVars>
          <dgm:bulletEnabled val="1"/>
        </dgm:presLayoutVars>
      </dgm:prSet>
      <dgm:spPr/>
    </dgm:pt>
    <dgm:pt modelId="{8FDD1353-0CAC-4C0E-8461-5E29A9A4D52F}" type="pres">
      <dgm:prSet presAssocID="{2B3CE189-9CBB-4655-8C6A-B3932B53F39A}" presName="accent_3" presStyleCnt="0"/>
      <dgm:spPr/>
    </dgm:pt>
    <dgm:pt modelId="{234C60BD-6EBD-4ED7-BAF5-33AEEBFEACE2}" type="pres">
      <dgm:prSet presAssocID="{2B3CE189-9CBB-4655-8C6A-B3932B53F39A}" presName="accentRepeatNode" presStyleLbl="solidFgAcc1" presStyleIdx="2" presStyleCnt="3"/>
      <dgm:spPr/>
    </dgm:pt>
  </dgm:ptLst>
  <dgm:cxnLst>
    <dgm:cxn modelId="{B799F21B-C8C2-47DE-AEF7-0AA07703745A}" type="presOf" srcId="{2B3CE189-9CBB-4655-8C6A-B3932B53F39A}" destId="{BAE246BF-0F59-4612-95EE-9E9272D7A366}" srcOrd="0" destOrd="0" presId="urn:microsoft.com/office/officeart/2008/layout/VerticalCurvedList"/>
    <dgm:cxn modelId="{8D394C23-EC2F-41A2-A981-6031611344F5}" type="presOf" srcId="{050F2CD8-7AAD-4BB8-8E3A-271331EFD9E6}" destId="{16BEE251-B00C-4CB9-8526-8E0B417CB51E}" srcOrd="0" destOrd="0" presId="urn:microsoft.com/office/officeart/2008/layout/VerticalCurvedList"/>
    <dgm:cxn modelId="{D30E1061-5F88-4F26-9BD7-BDD6F1E9DA81}" srcId="{B22D5EEF-513A-48C9-B16C-96EFB1B4E433}" destId="{9687541C-D9A4-4D2C-851E-E1EA14F7EBF6}" srcOrd="0" destOrd="0" parTransId="{7B10387E-FB43-4D85-B221-4C0FC3A742B2}" sibTransId="{A0986811-A686-4675-9DAE-EE4F860EA354}"/>
    <dgm:cxn modelId="{090E2D4D-64C5-437F-8444-672A3C8A3786}" srcId="{B22D5EEF-513A-48C9-B16C-96EFB1B4E433}" destId="{050F2CD8-7AAD-4BB8-8E3A-271331EFD9E6}" srcOrd="1" destOrd="0" parTransId="{1FF5AE94-7CE4-4F92-BFF1-455B6221A779}" sibTransId="{554EF2F4-E88C-402C-AF08-7067EF4544AB}"/>
    <dgm:cxn modelId="{39B08A70-F8AE-48F6-9705-C5C30BC1C888}" srcId="{B22D5EEF-513A-48C9-B16C-96EFB1B4E433}" destId="{2B3CE189-9CBB-4655-8C6A-B3932B53F39A}" srcOrd="2" destOrd="0" parTransId="{2E2EF068-D292-4A1F-B8C7-13D723E22A4D}" sibTransId="{C88D9C98-7AC4-4190-B82E-DDAE8FCC0DD5}"/>
    <dgm:cxn modelId="{1CD2DFC5-AC59-430E-9A6D-4969C06258A3}" type="presOf" srcId="{B22D5EEF-513A-48C9-B16C-96EFB1B4E433}" destId="{740F54DE-D3CA-4DA6-AD48-BB08CED7EFDF}" srcOrd="0" destOrd="0" presId="urn:microsoft.com/office/officeart/2008/layout/VerticalCurvedList"/>
    <dgm:cxn modelId="{4BE184CE-801C-46F8-A23A-CD7B3C697810}" type="presOf" srcId="{9687541C-D9A4-4D2C-851E-E1EA14F7EBF6}" destId="{1C0F4EC7-BB19-4981-BBAD-B623215B350D}" srcOrd="0" destOrd="0" presId="urn:microsoft.com/office/officeart/2008/layout/VerticalCurvedList"/>
    <dgm:cxn modelId="{D25033E2-28EA-4C32-9D13-D6FEB6251786}" type="presOf" srcId="{A0986811-A686-4675-9DAE-EE4F860EA354}" destId="{89E09AE9-7B32-4655-9348-1BA5ACE75CB6}" srcOrd="0" destOrd="0" presId="urn:microsoft.com/office/officeart/2008/layout/VerticalCurvedList"/>
    <dgm:cxn modelId="{F56A2C3A-9DE7-4AE0-8C0E-F876902B13A5}" type="presParOf" srcId="{740F54DE-D3CA-4DA6-AD48-BB08CED7EFDF}" destId="{C76B2C17-99C2-49A7-AF64-3FC1DA34B6F8}" srcOrd="0" destOrd="0" presId="urn:microsoft.com/office/officeart/2008/layout/VerticalCurvedList"/>
    <dgm:cxn modelId="{9ABDFD5D-76DD-4375-93BE-AB3EE26A5472}" type="presParOf" srcId="{C76B2C17-99C2-49A7-AF64-3FC1DA34B6F8}" destId="{6D7CE452-15B3-441A-81DC-3B750055295B}" srcOrd="0" destOrd="0" presId="urn:microsoft.com/office/officeart/2008/layout/VerticalCurvedList"/>
    <dgm:cxn modelId="{33B40B07-A8BD-4D87-BE71-45CA714CC0BA}" type="presParOf" srcId="{6D7CE452-15B3-441A-81DC-3B750055295B}" destId="{2100DDCC-5B19-4CE2-91CE-B83EF2F8AC41}" srcOrd="0" destOrd="0" presId="urn:microsoft.com/office/officeart/2008/layout/VerticalCurvedList"/>
    <dgm:cxn modelId="{14361481-09B9-41D0-AC42-C4C6209966E4}" type="presParOf" srcId="{6D7CE452-15B3-441A-81DC-3B750055295B}" destId="{89E09AE9-7B32-4655-9348-1BA5ACE75CB6}" srcOrd="1" destOrd="0" presId="urn:microsoft.com/office/officeart/2008/layout/VerticalCurvedList"/>
    <dgm:cxn modelId="{78D505AA-BE95-43E2-84BC-AACEEB8B8C68}" type="presParOf" srcId="{6D7CE452-15B3-441A-81DC-3B750055295B}" destId="{CFC9FCDD-0F48-4652-9DFC-B81DBF416B17}" srcOrd="2" destOrd="0" presId="urn:microsoft.com/office/officeart/2008/layout/VerticalCurvedList"/>
    <dgm:cxn modelId="{3ACB777A-C80F-4A57-A6B3-C36ECB4C6B83}" type="presParOf" srcId="{6D7CE452-15B3-441A-81DC-3B750055295B}" destId="{AE48C68C-50BE-44ED-A122-51ADCCEAF141}" srcOrd="3" destOrd="0" presId="urn:microsoft.com/office/officeart/2008/layout/VerticalCurvedList"/>
    <dgm:cxn modelId="{041698A0-8A7A-483C-8B28-809BE20C7B78}" type="presParOf" srcId="{C76B2C17-99C2-49A7-AF64-3FC1DA34B6F8}" destId="{1C0F4EC7-BB19-4981-BBAD-B623215B350D}" srcOrd="1" destOrd="0" presId="urn:microsoft.com/office/officeart/2008/layout/VerticalCurvedList"/>
    <dgm:cxn modelId="{2C28B91F-2F3F-4859-9162-1F2C99769625}" type="presParOf" srcId="{C76B2C17-99C2-49A7-AF64-3FC1DA34B6F8}" destId="{7124ED97-E693-4056-82F6-C63880901771}" srcOrd="2" destOrd="0" presId="urn:microsoft.com/office/officeart/2008/layout/VerticalCurvedList"/>
    <dgm:cxn modelId="{B15DB471-1C46-4BA7-897A-2AE56494A1D3}" type="presParOf" srcId="{7124ED97-E693-4056-82F6-C63880901771}" destId="{5A2B5014-B82F-45CC-B7F0-D0776AB65E17}" srcOrd="0" destOrd="0" presId="urn:microsoft.com/office/officeart/2008/layout/VerticalCurvedList"/>
    <dgm:cxn modelId="{793A69F2-F0C6-4692-8CA7-811F5F053765}" type="presParOf" srcId="{C76B2C17-99C2-49A7-AF64-3FC1DA34B6F8}" destId="{16BEE251-B00C-4CB9-8526-8E0B417CB51E}" srcOrd="3" destOrd="0" presId="urn:microsoft.com/office/officeart/2008/layout/VerticalCurvedList"/>
    <dgm:cxn modelId="{7C078D22-4EAD-45D3-9A41-080D8B332A9F}" type="presParOf" srcId="{C76B2C17-99C2-49A7-AF64-3FC1DA34B6F8}" destId="{EFF9B447-F3A1-48C3-BFA7-D8B30E762AD2}" srcOrd="4" destOrd="0" presId="urn:microsoft.com/office/officeart/2008/layout/VerticalCurvedList"/>
    <dgm:cxn modelId="{AD1E85E6-9D5F-4A97-B8CE-25971E314954}" type="presParOf" srcId="{EFF9B447-F3A1-48C3-BFA7-D8B30E762AD2}" destId="{6CEC433A-9BD4-43FD-855C-3D4677BD7FF5}" srcOrd="0" destOrd="0" presId="urn:microsoft.com/office/officeart/2008/layout/VerticalCurvedList"/>
    <dgm:cxn modelId="{1D3B857F-11B8-4FDB-8A8A-D71B4566D375}" type="presParOf" srcId="{C76B2C17-99C2-49A7-AF64-3FC1DA34B6F8}" destId="{BAE246BF-0F59-4612-95EE-9E9272D7A366}" srcOrd="5" destOrd="0" presId="urn:microsoft.com/office/officeart/2008/layout/VerticalCurvedList"/>
    <dgm:cxn modelId="{5A0CE087-2157-4376-9D0C-D91FA4A48782}" type="presParOf" srcId="{C76B2C17-99C2-49A7-AF64-3FC1DA34B6F8}" destId="{8FDD1353-0CAC-4C0E-8461-5E29A9A4D52F}" srcOrd="6" destOrd="0" presId="urn:microsoft.com/office/officeart/2008/layout/VerticalCurvedList"/>
    <dgm:cxn modelId="{F2323CEB-531D-4851-9258-EB0EA52B93EB}" type="presParOf" srcId="{8FDD1353-0CAC-4C0E-8461-5E29A9A4D52F}" destId="{234C60BD-6EBD-4ED7-BAF5-33AEEBFEAC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09AE9-7B32-4655-9348-1BA5ACE75CB6}">
      <dsp:nvSpPr>
        <dsp:cNvPr id="0" name=""/>
        <dsp:cNvSpPr/>
      </dsp:nvSpPr>
      <dsp:spPr>
        <a:xfrm>
          <a:off x="-5312956" y="-813713"/>
          <a:ext cx="6326925" cy="6326925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F4EC7-BB19-4981-BBAD-B623215B350D}">
      <dsp:nvSpPr>
        <dsp:cNvPr id="0" name=""/>
        <dsp:cNvSpPr/>
      </dsp:nvSpPr>
      <dsp:spPr>
        <a:xfrm>
          <a:off x="652290" y="346832"/>
          <a:ext cx="5883868" cy="11861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0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Арақашықтықты табу үшін, қозғалыс жылдамдығын уақытқа көбейту керек.</a:t>
          </a:r>
          <a:endParaRPr lang="ru-RU" sz="28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290" y="346832"/>
        <a:ext cx="5883868" cy="1186134"/>
      </dsp:txXfrm>
    </dsp:sp>
    <dsp:sp modelId="{5A2B5014-B82F-45CC-B7F0-D0776AB65E17}">
      <dsp:nvSpPr>
        <dsp:cNvPr id="0" name=""/>
        <dsp:cNvSpPr/>
      </dsp:nvSpPr>
      <dsp:spPr>
        <a:xfrm>
          <a:off x="64853" y="352462"/>
          <a:ext cx="1174874" cy="117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EE251-B00C-4CB9-8526-8E0B417CB51E}">
      <dsp:nvSpPr>
        <dsp:cNvPr id="0" name=""/>
        <dsp:cNvSpPr/>
      </dsp:nvSpPr>
      <dsp:spPr>
        <a:xfrm>
          <a:off x="993943" y="1821826"/>
          <a:ext cx="5542215" cy="1055845"/>
        </a:xfrm>
        <a:prstGeom prst="rect">
          <a:avLst/>
        </a:prstGeom>
        <a:solidFill>
          <a:schemeClr val="accent5">
            <a:hueOff val="-3202450"/>
            <a:satOff val="-6333"/>
            <a:lumOff val="-51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04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Қозғалыс жылдамдығын табу үшін, арақашықтықты уақытша бөлу керек.</a:t>
          </a:r>
          <a:endParaRPr lang="ru-RU" sz="2400" kern="1200" dirty="0"/>
        </a:p>
      </dsp:txBody>
      <dsp:txXfrm>
        <a:off x="993943" y="1821826"/>
        <a:ext cx="5542215" cy="1055845"/>
      </dsp:txXfrm>
    </dsp:sp>
    <dsp:sp modelId="{6CEC433A-9BD4-43FD-855C-3D4677BD7FF5}">
      <dsp:nvSpPr>
        <dsp:cNvPr id="0" name=""/>
        <dsp:cNvSpPr/>
      </dsp:nvSpPr>
      <dsp:spPr>
        <a:xfrm>
          <a:off x="406506" y="1762311"/>
          <a:ext cx="1174874" cy="117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246BF-0F59-4612-95EE-9E9272D7A366}">
      <dsp:nvSpPr>
        <dsp:cNvPr id="0" name=""/>
        <dsp:cNvSpPr/>
      </dsp:nvSpPr>
      <dsp:spPr>
        <a:xfrm>
          <a:off x="652290" y="3135453"/>
          <a:ext cx="5883868" cy="1248290"/>
        </a:xfrm>
        <a:prstGeom prst="rect">
          <a:avLst/>
        </a:prstGeom>
        <a:solidFill>
          <a:schemeClr val="accent5">
            <a:hueOff val="-6404900"/>
            <a:satOff val="-12665"/>
            <a:lumOff val="-102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04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Уақытты табу үшін, арақашықтықты қозғалыс жылдамдығына бөлу керек.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290" y="3135453"/>
        <a:ext cx="5883868" cy="1248290"/>
      </dsp:txXfrm>
    </dsp:sp>
    <dsp:sp modelId="{234C60BD-6EBD-4ED7-BAF5-33AEEBFEACE2}">
      <dsp:nvSpPr>
        <dsp:cNvPr id="0" name=""/>
        <dsp:cNvSpPr/>
      </dsp:nvSpPr>
      <dsp:spPr>
        <a:xfrm>
          <a:off x="64853" y="3172161"/>
          <a:ext cx="1174874" cy="117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2873B9F-50A0-4622-8B27-9EA7B86E7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217B71-78E5-4F1B-8D85-573B8AAD3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7C1B6-7065-4228-80E4-4566EE4DA277}" type="datetime1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A5D993-102A-4921-A12E-E8E8D0285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3F94975-3B91-4B9C-9498-7DA766AE14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10B77D-D561-4A25-8C29-51CAB365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42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4545DA-2D95-4805-BF9F-C8F93D5CFAB0}" type="datetime1">
              <a:rPr lang="ru-RU" noProof="0" smtClean="0"/>
              <a:t>22.12.2020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3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8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7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6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0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45AC3A-7D9B-423E-A2BF-B883C9B2D24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7801452" y="1"/>
            <a:ext cx="4389120" cy="66751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524B29-B525-4E47-862B-FD57B403D539}"/>
              </a:ext>
            </a:extLst>
          </p:cNvPr>
          <p:cNvSpPr/>
          <p:nvPr userDrawn="1"/>
        </p:nvSpPr>
        <p:spPr>
          <a:xfrm>
            <a:off x="7804351" y="1"/>
            <a:ext cx="4386221" cy="667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4" y="1"/>
            <a:ext cx="7815636" cy="6677022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/>
              <a:t>Вставьте или перетащите свое изображение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4C333A-735B-44F8-99E4-E73D8172DE35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69AA83-848B-4DFD-A644-A5D9CEFF95E3}"/>
              </a:ext>
            </a:extLst>
          </p:cNvPr>
          <p:cNvSpPr/>
          <p:nvPr userDrawn="1"/>
        </p:nvSpPr>
        <p:spPr>
          <a:xfrm>
            <a:off x="7804351" y="6678000"/>
            <a:ext cx="4224295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ru-RU" sz="1000" noProof="1">
              <a:latin typeface="Tw Cen MT" panose="020B0602020104020603" pitchFamily="34" charset="0"/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42880EF2-ACF9-4D66-99FF-99CB3F61BE99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92" y="1962149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391" y="3602038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Графический объект 11">
            <a:extLst>
              <a:ext uri="{FF2B5EF4-FFF2-40B4-BE49-F238E27FC236}">
                <a16:creationId xmlns:a16="http://schemas.microsoft.com/office/drawing/2014/main" id="{54BAE1D8-3DF8-48CA-92C4-2E2064E4A3C5}"/>
              </a:ext>
            </a:extLst>
          </p:cNvPr>
          <p:cNvSpPr/>
          <p:nvPr userDrawn="1"/>
        </p:nvSpPr>
        <p:spPr>
          <a:xfrm>
            <a:off x="8776606" y="3981146"/>
            <a:ext cx="3413965" cy="2695876"/>
          </a:xfrm>
          <a:custGeom>
            <a:avLst/>
            <a:gdLst>
              <a:gd name="connsiteX0" fmla="*/ 4121944 w 4124325"/>
              <a:gd name="connsiteY0" fmla="*/ 1555076 h 3257550"/>
              <a:gd name="connsiteX1" fmla="*/ 4118134 w 4124325"/>
              <a:gd name="connsiteY1" fmla="*/ 1533169 h 3257550"/>
              <a:gd name="connsiteX2" fmla="*/ 2782729 w 4124325"/>
              <a:gd name="connsiteY2" fmla="*/ 39649 h 3257550"/>
              <a:gd name="connsiteX3" fmla="*/ 2108359 w 4124325"/>
              <a:gd name="connsiteY3" fmla="*/ 2436139 h 3257550"/>
              <a:gd name="connsiteX4" fmla="*/ 1262539 w 4124325"/>
              <a:gd name="connsiteY4" fmla="*/ 1310284 h 3257550"/>
              <a:gd name="connsiteX5" fmla="*/ 717709 w 4124325"/>
              <a:gd name="connsiteY5" fmla="*/ 2358986 h 3257550"/>
              <a:gd name="connsiteX6" fmla="*/ 7144 w 4124325"/>
              <a:gd name="connsiteY6" fmla="*/ 3257194 h 3257550"/>
              <a:gd name="connsiteX7" fmla="*/ 4075271 w 4124325"/>
              <a:gd name="connsiteY7" fmla="*/ 3257194 h 3257550"/>
              <a:gd name="connsiteX8" fmla="*/ 4122896 w 4124325"/>
              <a:gd name="connsiteY8" fmla="*/ 3201949 h 3257550"/>
              <a:gd name="connsiteX9" fmla="*/ 4122896 w 4124325"/>
              <a:gd name="connsiteY9" fmla="*/ 1555076 h 3257550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068127 w 4207192"/>
              <a:gd name="connsiteY9" fmla="*/ 3250050 h 3286245"/>
              <a:gd name="connsiteX10" fmla="*/ 4207192 w 4207192"/>
              <a:gd name="connsiteY10" fmla="*/ 3286245 h 3286245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207192 w 4207192"/>
              <a:gd name="connsiteY9" fmla="*/ 3286245 h 3286245"/>
              <a:gd name="connsiteX0" fmla="*/ 4115752 w 4115752"/>
              <a:gd name="connsiteY0" fmla="*/ 3194805 h 3250050"/>
              <a:gd name="connsiteX1" fmla="*/ 4115752 w 4115752"/>
              <a:gd name="connsiteY1" fmla="*/ 1547932 h 3250050"/>
              <a:gd name="connsiteX2" fmla="*/ 4114800 w 4115752"/>
              <a:gd name="connsiteY2" fmla="*/ 1547932 h 3250050"/>
              <a:gd name="connsiteX3" fmla="*/ 4110990 w 4115752"/>
              <a:gd name="connsiteY3" fmla="*/ 1526025 h 3250050"/>
              <a:gd name="connsiteX4" fmla="*/ 2775585 w 4115752"/>
              <a:gd name="connsiteY4" fmla="*/ 32505 h 3250050"/>
              <a:gd name="connsiteX5" fmla="*/ 2101215 w 4115752"/>
              <a:gd name="connsiteY5" fmla="*/ 2428995 h 3250050"/>
              <a:gd name="connsiteX6" fmla="*/ 1255395 w 4115752"/>
              <a:gd name="connsiteY6" fmla="*/ 1303140 h 3250050"/>
              <a:gd name="connsiteX7" fmla="*/ 710565 w 4115752"/>
              <a:gd name="connsiteY7" fmla="*/ 2351842 h 3250050"/>
              <a:gd name="connsiteX8" fmla="*/ 0 w 4115752"/>
              <a:gd name="connsiteY8" fmla="*/ 3250050 h 3250050"/>
              <a:gd name="connsiteX0" fmla="*/ 4115752 w 4115752"/>
              <a:gd name="connsiteY0" fmla="*/ 1547932 h 3250050"/>
              <a:gd name="connsiteX1" fmla="*/ 4114800 w 4115752"/>
              <a:gd name="connsiteY1" fmla="*/ 1547932 h 3250050"/>
              <a:gd name="connsiteX2" fmla="*/ 4110990 w 4115752"/>
              <a:gd name="connsiteY2" fmla="*/ 1526025 h 3250050"/>
              <a:gd name="connsiteX3" fmla="*/ 2775585 w 4115752"/>
              <a:gd name="connsiteY3" fmla="*/ 32505 h 3250050"/>
              <a:gd name="connsiteX4" fmla="*/ 2101215 w 4115752"/>
              <a:gd name="connsiteY4" fmla="*/ 2428995 h 3250050"/>
              <a:gd name="connsiteX5" fmla="*/ 1255395 w 4115752"/>
              <a:gd name="connsiteY5" fmla="*/ 1303140 h 3250050"/>
              <a:gd name="connsiteX6" fmla="*/ 710565 w 4115752"/>
              <a:gd name="connsiteY6" fmla="*/ 2351842 h 3250050"/>
              <a:gd name="connsiteX7" fmla="*/ 0 w 4115752"/>
              <a:gd name="connsiteY7" fmla="*/ 3250050 h 32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5752" h="3250050">
                <a:moveTo>
                  <a:pt x="4115752" y="1547932"/>
                </a:moveTo>
                <a:lnTo>
                  <a:pt x="4114800" y="1547932"/>
                </a:lnTo>
                <a:cubicBezTo>
                  <a:pt x="4114800" y="1540312"/>
                  <a:pt x="4113847" y="1532692"/>
                  <a:pt x="4110990" y="1526025"/>
                </a:cubicBezTo>
                <a:cubicBezTo>
                  <a:pt x="4060507" y="1391722"/>
                  <a:pt x="3224212" y="-249435"/>
                  <a:pt x="2775585" y="32505"/>
                </a:cubicBezTo>
                <a:cubicBezTo>
                  <a:pt x="2375535" y="283965"/>
                  <a:pt x="2629852" y="2428995"/>
                  <a:pt x="2101215" y="2428995"/>
                </a:cubicBezTo>
                <a:cubicBezTo>
                  <a:pt x="1784985" y="2428995"/>
                  <a:pt x="1670685" y="1303140"/>
                  <a:pt x="1255395" y="1303140"/>
                </a:cubicBezTo>
                <a:cubicBezTo>
                  <a:pt x="1037272" y="1303140"/>
                  <a:pt x="710565" y="1554600"/>
                  <a:pt x="710565" y="2351842"/>
                </a:cubicBezTo>
                <a:cubicBezTo>
                  <a:pt x="710565" y="3149085"/>
                  <a:pt x="0" y="3250050"/>
                  <a:pt x="0" y="3250050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4E860F-437F-442E-898C-244A0DD5D765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Подзаголовок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620000"/>
            <a:ext cx="5580000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F9123-1F0C-4BD2-8233-FEE5B2A466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E8981-59A6-4480-80A6-5619C2201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8" name="Подзаголовок">
            <a:extLst>
              <a:ext uri="{FF2B5EF4-FFF2-40B4-BE49-F238E27FC236}">
                <a16:creationId xmlns:a16="http://schemas.microsoft.com/office/drawing/2014/main" id="{5302A3D4-CF60-41AF-924C-B30D3FD99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0E8FCF-8FC7-49D2-9516-7662294E35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6208B4-CFD5-4FAE-9519-74EFAC0B03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AED074E-AB07-44D1-8B4E-189EAEF79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01D44B-9877-40D1-B788-EE3BFD57C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B83C35-D975-48B4-8E79-AB7A1A80D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99832" cy="667512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7E187E-6082-49C3-B795-CC4321FE39F8}"/>
              </a:ext>
            </a:extLst>
          </p:cNvPr>
          <p:cNvSpPr/>
          <p:nvPr userDrawn="1"/>
        </p:nvSpPr>
        <p:spPr>
          <a:xfrm>
            <a:off x="6671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8FBFF6A8-5ABD-4191-81E4-C9F86380A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27D1E-1708-4D17-AB85-058EE0C347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gradFill>
            <a:gsLst>
              <a:gs pos="82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</a:gra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529A18-E6EB-4081-B804-B2FCF5287D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4400" y="6678000"/>
            <a:ext cx="597600" cy="144000"/>
          </a:xfrm>
        </p:spPr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834" y="2481141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CDBDF0B-F377-47FD-9DA1-C3BDA7C1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833" y="4220102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8" name="Графический объект 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/>
        </p:nvSpPr>
        <p:spPr>
          <a:xfrm flipH="1">
            <a:off x="-1428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Подзаголовок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04150" y="1"/>
            <a:ext cx="4387850" cy="66794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A87C21-15CD-48D8-B583-89B110156879}"/>
              </a:ext>
            </a:extLst>
          </p:cNvPr>
          <p:cNvSpPr/>
          <p:nvPr userDrawn="1"/>
        </p:nvSpPr>
        <p:spPr>
          <a:xfrm>
            <a:off x="7804351" y="0"/>
            <a:ext cx="4386221" cy="66770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Подзаголовок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752" y="4320000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5092E684-C621-4F92-A05A-A167EEF462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57037" y="4320000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6958D132-F2A9-41E1-BDD8-067D52CE5F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7752" y="2395565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id="{B88FD4DB-5089-4686-B4F7-A26163146C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57037" y="2395565"/>
            <a:ext cx="1800000" cy="1800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324023AF-AB97-4B60-86FA-5DC8DA1B5C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752" y="471129"/>
            <a:ext cx="1800000" cy="180000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8210F231-568A-4348-B33F-9EBB4A5CF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57037" y="471129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4451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5580000" cy="414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Левый заголовок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980000"/>
            <a:ext cx="5580000" cy="414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Правый заголовок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C535-CCE6-472A-BA3D-DDE92DFF0E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2F890-EB29-4A5B-A499-BB0FC04447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67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9A41AC-399F-4B25-A28A-F7679843C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Подпись">
            <a:extLst>
              <a:ext uri="{FF2B5EF4-FFF2-40B4-BE49-F238E27FC236}">
                <a16:creationId xmlns:a16="http://schemas.microsoft.com/office/drawing/2014/main" id="{E1C65CF6-B529-468F-B46C-1D1C2E71A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C5845FB-DCB7-4844-B346-98986ADF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6780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видео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77EBDA-221D-4CBD-8DBF-E03A37001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82508FC-366E-44DA-80A8-28048E1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11E4563-E2FC-4D6F-B759-AB4FB77D2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799832" cy="667512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FE8913-A018-418C-99FB-2DF342B9B5A0}"/>
              </a:ext>
            </a:extLst>
          </p:cNvPr>
          <p:cNvSpPr/>
          <p:nvPr userDrawn="1"/>
        </p:nvSpPr>
        <p:spPr>
          <a:xfrm>
            <a:off x="0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Рисунок 9">
            <a:extLst>
              <a:ext uri="{FF2B5EF4-FFF2-40B4-BE49-F238E27FC236}">
                <a16:creationId xmlns:a16="http://schemas.microsoft.com/office/drawing/2014/main" id="{AF7702AD-1968-4CE6-BC7C-02C063706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/>
              <a:t>Вставьте или перетащите свое изображение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862" y="3032684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18" name="Графический объект 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 userDrawn="1"/>
        </p:nvSpPr>
        <p:spPr>
          <a:xfrm>
            <a:off x="1774391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dirty="0"/>
          </a:p>
        </p:txBody>
      </p:sp>
      <p:sp>
        <p:nvSpPr>
          <p:cNvPr id="15" name="Имя">
            <a:extLst>
              <a:ext uri="{FF2B5EF4-FFF2-40B4-BE49-F238E27FC236}">
                <a16:creationId xmlns:a16="http://schemas.microsoft.com/office/drawing/2014/main" id="{B8C48821-0D90-416C-873E-50587E8A0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861" y="4741677"/>
            <a:ext cx="3756943" cy="252000"/>
          </a:xfrm>
        </p:spPr>
        <p:txBody>
          <a:bodyPr rtlCol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/>
              <a:t>Имя</a:t>
            </a:r>
            <a:endParaRPr lang="ru-RU" dirty="0"/>
          </a:p>
        </p:txBody>
      </p:sp>
      <p:sp>
        <p:nvSpPr>
          <p:cNvPr id="16" name="Эл. почта">
            <a:extLst>
              <a:ext uri="{FF2B5EF4-FFF2-40B4-BE49-F238E27FC236}">
                <a16:creationId xmlns:a16="http://schemas.microsoft.com/office/drawing/2014/main" id="{42450180-8D19-405E-97F0-2A309B58D0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990" y="5147137"/>
            <a:ext cx="3462814" cy="252000"/>
          </a:xfrm>
        </p:spPr>
        <p:txBody>
          <a:bodyPr rtlCol="0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/>
              <a:t>Эл. почта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837F23B-0C4D-4D27-BF83-0B10D1CFFDCD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39551A1-FBAD-4CC8-AA99-F9F4D4281782}"/>
              </a:ext>
            </a:extLst>
          </p:cNvPr>
          <p:cNvSpPr/>
          <p:nvPr userDrawn="1"/>
        </p:nvSpPr>
        <p:spPr>
          <a:xfrm>
            <a:off x="7804351" y="6678000"/>
            <a:ext cx="4224296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ru-RU" sz="1000" noProof="1">
              <a:latin typeface="Tw Cen MT" panose="020B0602020104020603" pitchFamily="34" charset="0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F695C6B-DBEE-447E-B106-7351E00BD0AF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38929-6316-4332-83F8-9E95386C7C42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одзаголовок">
            <a:extLst>
              <a:ext uri="{FF2B5EF4-FFF2-40B4-BE49-F238E27FC236}">
                <a16:creationId xmlns:a16="http://schemas.microsoft.com/office/drawing/2014/main" id="{1CC9B96F-1A0A-4B16-BDF7-48B289CD53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11473200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38FCAA-94B1-47BD-AD46-123D3404B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A11CEA-C130-40E5-A858-8D4FE6E58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99CE02-8616-40B2-85FF-B06E192752AB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3DF8E0-6324-45B7-8B0A-24383EF1B915}"/>
              </a:ext>
            </a:extLst>
          </p:cNvPr>
          <p:cNvSpPr/>
          <p:nvPr userDrawn="1"/>
        </p:nvSpPr>
        <p:spPr>
          <a:xfrm>
            <a:off x="7804351" y="6678000"/>
            <a:ext cx="3789833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r>
              <a:rPr lang="ru-RU" sz="1000" noProof="1">
                <a:latin typeface="+mn-lt"/>
              </a:rPr>
              <a:t>Иван Воронков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9E718F-2F10-41F1-8E9F-18DD53EF065F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83329"/>
            <a:ext cx="2378438" cy="187367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  <p:txBody>
          <a:bodyPr vert="horz" lIns="3600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058DB212-BFA2-403F-85EF-DFD3FF6D97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3" r:id="rId4"/>
    <p:sldLayoutId id="2147483656" r:id="rId5"/>
    <p:sldLayoutId id="2147483660" r:id="rId6"/>
    <p:sldLayoutId id="2147483661" r:id="rId7"/>
    <p:sldLayoutId id="2147483664" r:id="rId8"/>
    <p:sldLayoutId id="2147483650" r:id="rId9"/>
    <p:sldLayoutId id="2147483652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-11284" y="6166"/>
            <a:ext cx="7815636" cy="6677022"/>
          </a:xfrm>
        </p:spPr>
      </p:sp>
      <p:pic>
        <p:nvPicPr>
          <p:cNvPr id="1026" name="Picture 2" descr="Bus routes Stock Vectors, Royalty Free Bus routes Illustrations |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04351" cy="66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757" y="1204506"/>
            <a:ext cx="3759807" cy="1886645"/>
          </a:xfrm>
        </p:spPr>
        <p:txBody>
          <a:bodyPr rtlCol="0"/>
          <a:lstStyle/>
          <a:p>
            <a:pPr algn="ctr" rtl="0">
              <a:lnSpc>
                <a:spcPts val="4800"/>
              </a:lnSpc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6085" y="3509962"/>
            <a:ext cx="3756943" cy="722312"/>
          </a:xfrm>
        </p:spPr>
        <p:txBody>
          <a:bodyPr rtlCol="0"/>
          <a:lstStyle/>
          <a:p>
            <a:pPr rt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RU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B17638D-56AE-48AD-96C8-EE46229C7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ый треугольник 6"/>
          <p:cNvSpPr/>
          <p:nvPr/>
        </p:nvSpPr>
        <p:spPr>
          <a:xfrm>
            <a:off x="0" y="1"/>
            <a:ext cx="5392271" cy="6784320"/>
          </a:xfrm>
          <a:prstGeom prst="rtTriangl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215202" y="-50566"/>
            <a:ext cx="5392271" cy="6784320"/>
          </a:xfrm>
          <a:prstGeom prst="rt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kk-KZ" sz="28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 қауіпсіздігі және оларға қамқорлық жасау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Графический объект 52" descr="контур значка автомобиля">
            <a:extLst>
              <a:ext uri="{FF2B5EF4-FFF2-40B4-BE49-F238E27FC236}">
                <a16:creationId xmlns:a16="http://schemas.microsoft.com/office/drawing/2014/main" id="{66C73645-54FB-5E47-833A-1E07C04564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59185">
            <a:off x="9348424" y="4531658"/>
            <a:ext cx="766235" cy="766235"/>
          </a:xfrm>
          <a:prstGeom prst="rect">
            <a:avLst/>
          </a:prstGeom>
        </p:spPr>
      </p:pic>
      <p:pic>
        <p:nvPicPr>
          <p:cNvPr id="17" name="Графический объект 50" descr="значок автобуса">
            <a:extLst>
              <a:ext uri="{FF2B5EF4-FFF2-40B4-BE49-F238E27FC236}">
                <a16:creationId xmlns:a16="http://schemas.microsoft.com/office/drawing/2014/main" id="{3024625F-92A7-9442-A257-436E13D0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741964">
            <a:off x="8331437" y="5824458"/>
            <a:ext cx="909296" cy="9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10</a:t>
            </a:fld>
            <a:endParaRPr lang="ru-RU" noProof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03687"/>
              </p:ext>
            </p:extLst>
          </p:nvPr>
        </p:nvGraphicFramePr>
        <p:xfrm>
          <a:off x="1069385" y="719666"/>
          <a:ext cx="10525015" cy="515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6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6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4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k-KZ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Кесте бойынша есептер құрастыр және оларды шығар.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Жылдамдық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Арақашықтық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40905" y="3333178"/>
            <a:ext cx="1816069" cy="708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71" y="2066968"/>
            <a:ext cx="2036245" cy="909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6486">
            <a:off x="1134185" y="4917529"/>
            <a:ext cx="1976082" cy="6493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7051" y="2066968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км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7051" y="3518107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км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4576" y="4719000"/>
            <a:ext cx="221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км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7702" y="3518107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сағ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7702" y="4755291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сағ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0313" y="4755291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км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0313" y="2066968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40313" y="3518107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7702" y="2083173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сағ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3" name="TextBox 2"/>
          <p:cNvSpPr txBox="1"/>
          <p:nvPr/>
        </p:nvSpPr>
        <p:spPr>
          <a:xfrm>
            <a:off x="0" y="88938"/>
            <a:ext cx="785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Есепте және тексер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435" y="1089212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1 607 · 8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12 856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435" y="1799675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4 708 · 4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18 832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35" y="2507561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6 190 · 9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55 710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435" y="3215447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3 705 · 7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25 935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435" y="3923333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1 209 · 8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9 672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35" y="4631219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6 301 · 9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56 709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435" y="5349903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7 001 · 5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35 005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435" y="6068587"/>
            <a:ext cx="60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8 002 · 7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56 014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58353" y="1089212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58353" y="1915056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58352" y="2622942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58351" y="3374653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58350" y="3973566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65070" y="4709427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65070" y="5353315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65070" y="6068587"/>
            <a:ext cx="1734671" cy="5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книги на полке страницами наружу">
            <a:extLst>
              <a:ext uri="{FF2B5EF4-FFF2-40B4-BE49-F238E27FC236}">
                <a16:creationId xmlns:a16="http://schemas.microsoft.com/office/drawing/2014/main" id="{E183FABE-66AB-4434-B5CC-BC7BD9DB75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1097" y="0"/>
            <a:ext cx="4389475" cy="6821999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9181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smtClean="0"/>
              <a:pPr rtl="0"/>
              <a:t>12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B51536B-93ED-432A-BBEA-AF185E223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036424" y="1258294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425" y="0"/>
            <a:ext cx="3155576" cy="6822000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 flipH="1">
            <a:off x="7842142" y="36000"/>
            <a:ext cx="4628827" cy="6822000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99" y="2279988"/>
            <a:ext cx="2381280" cy="40005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95944" y="2397732"/>
            <a:ext cx="3143623" cy="40005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745" y="3744895"/>
            <a:ext cx="756587" cy="4475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652" y="3744895"/>
            <a:ext cx="756587" cy="4475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98" y="3521116"/>
            <a:ext cx="756587" cy="4475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607" y="3521116"/>
            <a:ext cx="756587" cy="4475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075" y="3521116"/>
            <a:ext cx="756587" cy="4475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847" y="3519673"/>
            <a:ext cx="756587" cy="4475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476620" y="3631563"/>
            <a:ext cx="751487" cy="4475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0196" y="150963"/>
            <a:ext cx="6498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Әлияның 20 кәмпиті бар.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 кәмпиттерді өзіне қарағанда Айнада 2 кәмпит артық болатындай етіп бөлгісі келді.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Әлия кәмпиттерді қалай бөлуі қажет?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412461" y="3351118"/>
            <a:ext cx="751487" cy="4475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97111" y="3407784"/>
            <a:ext cx="751487" cy="4475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372445" y="3237786"/>
            <a:ext cx="751487" cy="4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003" y="308601"/>
            <a:ext cx="4702032" cy="1089893"/>
          </a:xfrm>
        </p:spPr>
        <p:txBody>
          <a:bodyPr rtlCol="0"/>
          <a:lstStyle/>
          <a:p>
            <a:pPr rtl="0">
              <a:lnSpc>
                <a:spcPts val="48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DCE69A-183E-4D92-928A-CEE76B9E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девочка с косичками, поднявшая руку, и школьная доска на заднем фоне">
            <a:extLst>
              <a:ext uri="{FF2B5EF4-FFF2-40B4-BE49-F238E27FC236}">
                <a16:creationId xmlns:a16="http://schemas.microsoft.com/office/drawing/2014/main" id="{A8A29F18-9B4E-4798-8043-A88568C47F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01097" y="1"/>
            <a:ext cx="4389475" cy="6677644"/>
          </a:xfrm>
        </p:spPr>
      </p:pic>
      <p:sp>
        <p:nvSpPr>
          <p:cNvPr id="2" name="Прямоугольник 1"/>
          <p:cNvSpPr/>
          <p:nvPr/>
        </p:nvSpPr>
        <p:spPr>
          <a:xfrm>
            <a:off x="940690" y="3480924"/>
            <a:ext cx="5527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Қозғалысқа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endParaRPr lang="ru-RU" sz="2400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37465" y="2297093"/>
            <a:ext cx="5527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Шамаларды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800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632" y="2264881"/>
            <a:ext cx="5866554" cy="986319"/>
          </a:xfrm>
        </p:spPr>
        <p:txBody>
          <a:bodyPr rtlCol="0"/>
          <a:lstStyle/>
          <a:p>
            <a:pPr algn="ctr" rtl="0">
              <a:lnSpc>
                <a:spcPts val="4800"/>
              </a:lnSpc>
            </a:pP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29E30A-660C-4C6A-8C17-E7A3B2E1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книги на полке страницами наружу">
            <a:extLst>
              <a:ext uri="{FF2B5EF4-FFF2-40B4-BE49-F238E27FC236}">
                <a16:creationId xmlns:a16="http://schemas.microsoft.com/office/drawing/2014/main" id="{E183FABE-66AB-4434-B5CC-BC7BD9DB75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1097" y="0"/>
            <a:ext cx="4389475" cy="6821999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smtClean="0"/>
              <a:pPr rtl="0"/>
              <a:t>14</a:t>
            </a:fld>
            <a:endParaRPr lang="ru-RU" dirty="0"/>
          </a:p>
        </p:txBody>
      </p:sp>
      <p:pic>
        <p:nvPicPr>
          <p:cNvPr id="17" name="Графический объект 52" descr="контур значка автомобиля">
            <a:extLst>
              <a:ext uri="{FF2B5EF4-FFF2-40B4-BE49-F238E27FC236}">
                <a16:creationId xmlns:a16="http://schemas.microsoft.com/office/drawing/2014/main" id="{66C73645-54FB-5E47-833A-1E07C04564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8667" y="5436676"/>
            <a:ext cx="909296" cy="9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128" y="1057634"/>
            <a:ext cx="5866554" cy="986319"/>
          </a:xfrm>
        </p:spPr>
        <p:txBody>
          <a:bodyPr rtlCol="0"/>
          <a:lstStyle/>
          <a:p>
            <a:pPr algn="ctr" rtl="0">
              <a:lnSpc>
                <a:spcPts val="4800"/>
              </a:lnSpc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Жаңаны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оқып-үйрену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91" y="2794713"/>
            <a:ext cx="5490038" cy="722312"/>
          </a:xfrm>
        </p:spPr>
        <p:txBody>
          <a:bodyPr rtlCol="0"/>
          <a:lstStyle/>
          <a:p>
            <a:pPr marL="571500" indent="-571500" algn="ctr" rtl="0">
              <a:buFont typeface="Wingdings" panose="05000000000000000000" pitchFamily="2" charset="2"/>
              <a:buChar char="Ø"/>
            </a:pP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Қозғалысқа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шығарып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үйренесің</a:t>
            </a:r>
            <a:endParaRPr lang="ru-RU" sz="40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29E30A-660C-4C6A-8C17-E7A3B2E1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книги на полке страницами наружу">
            <a:extLst>
              <a:ext uri="{FF2B5EF4-FFF2-40B4-BE49-F238E27FC236}">
                <a16:creationId xmlns:a16="http://schemas.microsoft.com/office/drawing/2014/main" id="{E183FABE-66AB-4434-B5CC-BC7BD9DB75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1097" y="0"/>
            <a:ext cx="4389475" cy="6821999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7" name="Графический объект 52" descr="контур значка автомобиля">
            <a:extLst>
              <a:ext uri="{FF2B5EF4-FFF2-40B4-BE49-F238E27FC236}">
                <a16:creationId xmlns:a16="http://schemas.microsoft.com/office/drawing/2014/main" id="{66C73645-54FB-5E47-833A-1E07C04564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8667" y="5436676"/>
            <a:ext cx="909296" cy="909296"/>
          </a:xfrm>
          <a:prstGeom prst="rect">
            <a:avLst/>
          </a:prstGeom>
        </p:spPr>
      </p:pic>
      <p:pic>
        <p:nvPicPr>
          <p:cNvPr id="19" name="Графический объект 50" descr="значок автобуса">
            <a:extLst>
              <a:ext uri="{FF2B5EF4-FFF2-40B4-BE49-F238E27FC236}">
                <a16:creationId xmlns:a16="http://schemas.microsoft.com/office/drawing/2014/main" id="{3024625F-92A7-9442-A257-436E13D0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26508">
            <a:off x="1582492" y="5129945"/>
            <a:ext cx="909296" cy="9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0" y="0"/>
            <a:ext cx="9825925" cy="6858000"/>
          </a:xfrm>
          <a:prstGeom prst="rtTriangl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06" y="161365"/>
            <a:ext cx="5468145" cy="4432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6" y="161364"/>
            <a:ext cx="6293551" cy="4432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2665" y="1506070"/>
            <a:ext cx="428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 аудар, бағдаршам!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0" y="4794429"/>
            <a:ext cx="12192000" cy="2070847"/>
          </a:xfrm>
          <a:prstGeom prst="flowChartPunchedCard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5224" y="4794429"/>
            <a:ext cx="9668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көше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қалаға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барсаңыз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да,</a:t>
            </a:r>
          </a:p>
          <a:p>
            <a:pPr algn="ctr"/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өлшеміне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салсаңыз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да,</a:t>
            </a:r>
          </a:p>
          <a:p>
            <a:pPr algn="ctr"/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жүру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8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баршамызға</a:t>
            </a:r>
            <a:endParaRPr lang="ru-RU" sz="2800" b="1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ятиугольник 57"/>
          <p:cNvSpPr/>
          <p:nvPr/>
        </p:nvSpPr>
        <p:spPr>
          <a:xfrm>
            <a:off x="-1" y="3950699"/>
            <a:ext cx="7470183" cy="286966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ятиугольник 54"/>
          <p:cNvSpPr/>
          <p:nvPr/>
        </p:nvSpPr>
        <p:spPr>
          <a:xfrm>
            <a:off x="-12937" y="1208869"/>
            <a:ext cx="7483120" cy="2753254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9E86F8-E6A6-4F75-BBFB-E30020E7484F}"/>
              </a:ext>
            </a:extLst>
          </p:cNvPr>
          <p:cNvSpPr/>
          <p:nvPr/>
        </p:nvSpPr>
        <p:spPr>
          <a:xfrm>
            <a:off x="9584852" y="1928229"/>
            <a:ext cx="3429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9A7DEF-3806-4A57-B3C4-7FC8ACF595B1}"/>
              </a:ext>
            </a:extLst>
          </p:cNvPr>
          <p:cNvSpPr/>
          <p:nvPr/>
        </p:nvSpPr>
        <p:spPr>
          <a:xfrm>
            <a:off x="11514137" y="1928229"/>
            <a:ext cx="3429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F05EBD-50EA-48CB-9AE6-40CD5930A311}"/>
              </a:ext>
            </a:extLst>
          </p:cNvPr>
          <p:cNvSpPr/>
          <p:nvPr/>
        </p:nvSpPr>
        <p:spPr>
          <a:xfrm>
            <a:off x="9584852" y="3852665"/>
            <a:ext cx="3429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2B525E-A13B-417B-B649-7936E2328174}"/>
              </a:ext>
            </a:extLst>
          </p:cNvPr>
          <p:cNvSpPr/>
          <p:nvPr/>
        </p:nvSpPr>
        <p:spPr>
          <a:xfrm>
            <a:off x="11514137" y="3852665"/>
            <a:ext cx="3429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BEBEB84-4475-45FD-9B79-0C76D2710B47}"/>
              </a:ext>
            </a:extLst>
          </p:cNvPr>
          <p:cNvSpPr/>
          <p:nvPr/>
        </p:nvSpPr>
        <p:spPr>
          <a:xfrm>
            <a:off x="9584852" y="5777100"/>
            <a:ext cx="3429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7B2D47A-4B32-4F2E-8760-D6361CF0059C}"/>
              </a:ext>
            </a:extLst>
          </p:cNvPr>
          <p:cNvSpPr/>
          <p:nvPr/>
        </p:nvSpPr>
        <p:spPr>
          <a:xfrm>
            <a:off x="11514137" y="5777100"/>
            <a:ext cx="3429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0"/>
          </p:nvPr>
        </p:nvSpPr>
        <p:spPr/>
      </p:sp>
      <p:pic>
        <p:nvPicPr>
          <p:cNvPr id="38" name="Рисунок 37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9734" r="9734"/>
          <a:stretch>
            <a:fillRect/>
          </a:stretch>
        </p:blipFill>
        <p:spPr>
          <a:prstGeom prst="rect">
            <a:avLst/>
          </a:prstGeom>
          <a:solidFill>
            <a:schemeClr val="bg2"/>
          </a:solidFill>
        </p:spPr>
      </p:pic>
      <p:pic>
        <p:nvPicPr>
          <p:cNvPr id="44" name="Рисунок 43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2020" r="202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t="148" b="14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5" name="Рисунок 10"/>
          <p:cNvSpPr txBox="1">
            <a:spLocks/>
          </p:cNvSpPr>
          <p:nvPr/>
        </p:nvSpPr>
        <p:spPr>
          <a:xfrm>
            <a:off x="10093200" y="471129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077" y="648863"/>
            <a:ext cx="1635919" cy="1467701"/>
          </a:xfrm>
          <a:prstGeom prst="rect">
            <a:avLst/>
          </a:prstGeom>
        </p:spPr>
      </p:pic>
      <p:pic>
        <p:nvPicPr>
          <p:cNvPr id="36" name="Рисунок 35"/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l="6568" r="6568"/>
          <a:stretch>
            <a:fillRect/>
          </a:stretch>
        </p:blipFill>
        <p:spPr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513" y="4546591"/>
            <a:ext cx="924054" cy="895475"/>
          </a:xfrm>
          <a:prstGeom prst="rect">
            <a:avLst/>
          </a:prstGeom>
        </p:spPr>
      </p:pic>
      <p:pic>
        <p:nvPicPr>
          <p:cNvPr id="43" name="Рисунок 42"/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1546" r="1546"/>
          <a:stretch>
            <a:fillRect/>
          </a:stretch>
        </p:blipFill>
        <p:spPr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6" name="Рамка 45"/>
          <p:cNvSpPr/>
          <p:nvPr/>
        </p:nvSpPr>
        <p:spPr>
          <a:xfrm>
            <a:off x="8127751" y="0"/>
            <a:ext cx="4064250" cy="6858000"/>
          </a:xfrm>
          <a:prstGeom prst="frame">
            <a:avLst/>
          </a:prstGeom>
          <a:solidFill>
            <a:schemeClr val="accent4">
              <a:lumMod val="20000"/>
              <a:lumOff val="8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9999" y="1883671"/>
            <a:ext cx="1546293" cy="7749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66877" y="4525648"/>
            <a:ext cx="1546292" cy="7749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2455" y="1928229"/>
            <a:ext cx="541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158 26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· 4  - 633 016 = 60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42454" y="4635225"/>
            <a:ext cx="498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30 207· 9  - 271 823 = 40 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52086" y="1938542"/>
            <a:ext cx="457201" cy="4673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633634" y="4115911"/>
            <a:ext cx="697423" cy="4673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4954" y="2426609"/>
            <a:ext cx="1505160" cy="141942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5753744" y="4679437"/>
            <a:ext cx="457201" cy="4673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3059" y="5321051"/>
            <a:ext cx="146705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685709" y="4829147"/>
            <a:ext cx="162949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122"/>
            <a:ext cx="12192000" cy="32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9779544" y="23985"/>
            <a:ext cx="2375481" cy="6678000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ғат ішінде автокөлік қандай арақашық-тықты жүріп өтеді?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сағат ішінде ол қандай арақашық-тықты жүріп өтеді?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96745" y="4812031"/>
            <a:ext cx="6646077" cy="16945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трелка: вправо 11"/>
              <p:cNvSpPr/>
              <p:nvPr/>
            </p:nvSpPr>
            <p:spPr>
              <a:xfrm>
                <a:off x="205018" y="4832430"/>
                <a:ext cx="2085748" cy="82768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км/сағ</m:t>
                    </m:r>
                  </m:oMath>
                </a14:m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Стрелка: вправо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8" y="4832430"/>
                <a:ext cx="2085748" cy="827689"/>
              </a:xfrm>
              <a:prstGeom prst="rightArrow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4539082" y="6236235"/>
            <a:ext cx="2198371" cy="441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км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8" y="3903932"/>
            <a:ext cx="2236401" cy="11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301" y="2891914"/>
            <a:ext cx="1124107" cy="1228896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2327741" y="4657637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045472" y="4655055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685709" y="4655055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298524" y="4668502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942822" y="4681283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375" y="2948855"/>
            <a:ext cx="1143160" cy="108600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172" y="2949072"/>
            <a:ext cx="1190791" cy="111458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716" y="2977050"/>
            <a:ext cx="1133633" cy="115268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4993" y="2960482"/>
            <a:ext cx="1228896" cy="1162212"/>
          </a:xfrm>
          <a:prstGeom prst="rect">
            <a:avLst/>
          </a:prstGeom>
        </p:spPr>
      </p:pic>
      <p:pic>
        <p:nvPicPr>
          <p:cNvPr id="41" name="Picture 6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15" y="3887293"/>
            <a:ext cx="2236401" cy="11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333718" y="4838394"/>
            <a:ext cx="1700525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36058" y="4835740"/>
            <a:ext cx="164965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13331" y="4835677"/>
            <a:ext cx="162949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4990500" y="2175647"/>
            <a:ext cx="1295537" cy="660910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22448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405 -0.00023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уақыт бірлігінде (мысалы, 1 сағатта, 1 минутта, 1 секундта) жүріп өткен арақашықтық</a:t>
            </a:r>
            <a:r>
              <a:rPr lang="kk-KZ" sz="2800" dirty="0"/>
              <a:t>.  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067" r="6067"/>
          <a:stretch>
            <a:fillRect/>
          </a:stretch>
        </p:blipFill>
        <p:spPr>
          <a:xfrm>
            <a:off x="8014447" y="0"/>
            <a:ext cx="4177553" cy="6821999"/>
          </a:xfrm>
          <a:prstGeom prst="rect">
            <a:avLst/>
          </a:prstGeom>
        </p:spPr>
      </p:pic>
      <p:sp>
        <p:nvSpPr>
          <p:cNvPr id="20" name="Параллелограмм 19"/>
          <p:cNvSpPr/>
          <p:nvPr/>
        </p:nvSpPr>
        <p:spPr>
          <a:xfrm>
            <a:off x="6468035" y="-18001"/>
            <a:ext cx="5723965" cy="6858000"/>
          </a:xfrm>
          <a:prstGeom prst="parallelogram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784947821"/>
              </p:ext>
            </p:extLst>
          </p:nvPr>
        </p:nvGraphicFramePr>
        <p:xfrm>
          <a:off x="113512" y="1627094"/>
          <a:ext cx="6601012" cy="469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2424" y="2272553"/>
            <a:ext cx="111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v·t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871" y="3645106"/>
            <a:ext cx="111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S:t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424" y="5045029"/>
            <a:ext cx="111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S:v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659" y="360000"/>
            <a:ext cx="11500306" cy="540000"/>
          </a:xfrm>
        </p:spPr>
        <p:txBody>
          <a:bodyPr/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 Шамаларды табу формуласын қолданып, есептерді шығар.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7111097" y="4172400"/>
            <a:ext cx="162949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сағ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трелка: вправо 11"/>
              <p:cNvSpPr/>
              <p:nvPr/>
            </p:nvSpPr>
            <p:spPr>
              <a:xfrm>
                <a:off x="70763" y="3247816"/>
                <a:ext cx="2085748" cy="82768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V=?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км/сағ</m:t>
                    </m:r>
                  </m:oMath>
                </a14:m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Стрелка: вправо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3" y="3247816"/>
                <a:ext cx="2085748" cy="827689"/>
              </a:xfrm>
              <a:prstGeom prst="rightArrow">
                <a:avLst/>
              </a:prstGeom>
              <a:blipFill rotWithShape="0">
                <a:blip r:embed="rId2"/>
                <a:stretch>
                  <a:fillRect l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964470" y="5579488"/>
            <a:ext cx="2198371" cy="441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753129" y="4000890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111097" y="4011755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723912" y="4025202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368210" y="4024536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97" y="3004457"/>
            <a:ext cx="2591511" cy="1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97373" y="4178930"/>
            <a:ext cx="1700525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61446" y="4178993"/>
            <a:ext cx="164965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сағ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38719" y="4178930"/>
            <a:ext cx="162949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6415888" y="1518900"/>
            <a:ext cx="1295537" cy="660910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753129" y="4168550"/>
            <a:ext cx="6646077" cy="16945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459642" y="4003837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городской дороги иллюстрации фона дизайн, свежий фон, ручной росписью,  мультфильм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12" y="1056591"/>
            <a:ext cx="9144000" cy="20743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26941" y="4897036"/>
            <a:ext cx="2789695" cy="1430915"/>
          </a:xfrm>
          <a:prstGeom prst="round2Diag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S:t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45469 -0.00509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659" y="360000"/>
            <a:ext cx="11500306" cy="540000"/>
          </a:xfrm>
        </p:spPr>
        <p:txBody>
          <a:bodyPr/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 Шамаларды табу формуласын қолданып, есептерді шығар.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5685709" y="4829147"/>
            <a:ext cx="162949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96745" y="4812031"/>
            <a:ext cx="6646077" cy="16945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трелка: вправо 11"/>
              <p:cNvSpPr/>
              <p:nvPr/>
            </p:nvSpPr>
            <p:spPr>
              <a:xfrm>
                <a:off x="205018" y="4832430"/>
                <a:ext cx="2085748" cy="82768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65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км/сағ</m:t>
                    </m:r>
                  </m:oMath>
                </a14:m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Стрелка: вправо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8" y="4832430"/>
                <a:ext cx="2085748" cy="827689"/>
              </a:xfrm>
              <a:prstGeom prst="rightArrow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539082" y="6236235"/>
            <a:ext cx="2198371" cy="441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S-?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87" y="1994148"/>
            <a:ext cx="1124107" cy="122889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327741" y="4657637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685709" y="4655055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298524" y="4668502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942822" y="4681283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296" y="2046512"/>
            <a:ext cx="1143160" cy="10860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229" y="2032222"/>
            <a:ext cx="1190791" cy="11145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380" y="2003174"/>
            <a:ext cx="1133633" cy="11526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663" y="1966052"/>
            <a:ext cx="1228896" cy="11622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333718" y="4838394"/>
            <a:ext cx="1700525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6058" y="4835740"/>
            <a:ext cx="164965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13331" y="4835677"/>
            <a:ext cx="1629491" cy="3979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4990500" y="2175647"/>
            <a:ext cx="1295537" cy="660910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93629" y="1327492"/>
            <a:ext cx="2198371" cy="2007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S-?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v·t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74207" y="3356610"/>
            <a:ext cx="2415246" cy="1438476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4034243" y="4662766"/>
            <a:ext cx="0" cy="154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85 L 0.41146 0.00232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659" y="360000"/>
            <a:ext cx="11500306" cy="540000"/>
          </a:xfrm>
        </p:spPr>
        <p:txBody>
          <a:bodyPr/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 Шамаларды табу формуласын қолданып, есептерді шығар.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9</a:t>
            </a:fld>
            <a:endParaRPr lang="ru-RU" noProof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75675" y="3765753"/>
            <a:ext cx="6710766" cy="154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Левая фигурная скобка 7"/>
          <p:cNvSpPr/>
          <p:nvPr/>
        </p:nvSpPr>
        <p:spPr>
          <a:xfrm rot="16200000">
            <a:off x="5827196" y="929729"/>
            <a:ext cx="1007725" cy="671076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трелка: вправо 11"/>
              <p:cNvSpPr/>
              <p:nvPr/>
            </p:nvSpPr>
            <p:spPr>
              <a:xfrm>
                <a:off x="526941" y="3663250"/>
                <a:ext cx="2085748" cy="82768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км/сағ</m:t>
                    </m:r>
                  </m:oMath>
                </a14:m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Стрелка: вправо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1" y="3663250"/>
                <a:ext cx="2085748" cy="827689"/>
              </a:xfrm>
              <a:prstGeom prst="rightArrow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5360036" y="4990553"/>
            <a:ext cx="2198371" cy="441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030270" y="4788975"/>
            <a:ext cx="2789695" cy="1430915"/>
          </a:xfrm>
          <a:prstGeom prst="round2Diag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S:v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городской дороги иллюстрации фона дизайн, свежий фон, ручной росписью,  мультфильм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51" y="887008"/>
            <a:ext cx="9144000" cy="20743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00949" y="2666752"/>
            <a:ext cx="2623863" cy="10231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941001" y="3126352"/>
            <a:ext cx="2198371" cy="441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t=?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38594 -0.00232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Custom 1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B6CD9"/>
      </a:accent2>
      <a:accent3>
        <a:srgbClr val="0C3DF8"/>
      </a:accent3>
      <a:accent4>
        <a:srgbClr val="F2194A"/>
      </a:accent4>
      <a:accent5>
        <a:srgbClr val="0CF8B6"/>
      </a:accent5>
      <a:accent6>
        <a:srgbClr val="BDB313"/>
      </a:accent6>
      <a:hlink>
        <a:srgbClr val="00B0F0"/>
      </a:hlink>
      <a:folHlink>
        <a:srgbClr val="00B0F0"/>
      </a:folHlink>
    </a:clrScheme>
    <a:fontScheme name="Custom 162">
      <a:majorFont>
        <a:latin typeface="Tw Cen MT"/>
        <a:ea typeface=""/>
        <a:cs typeface=""/>
      </a:majorFont>
      <a:minorFont>
        <a:latin typeface="Lucida Sans Typewri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001_TF78043420" id="{8F9EBA82-16EF-4D8A-A5F3-9D0A76499657}" vid="{8AF6448C-E7E6-42D8-A0A5-7A2E76FAEE3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ярмарки знаний</Template>
  <TotalTime>0</TotalTime>
  <Words>431</Words>
  <Application>Microsoft Office PowerPoint</Application>
  <PresentationFormat>Широкоэкранный</PresentationFormat>
  <Paragraphs>108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Lucida Sans Typewriter</vt:lpstr>
      <vt:lpstr>Times New Roman</vt:lpstr>
      <vt:lpstr>Tw Cen MT</vt:lpstr>
      <vt:lpstr>Wingdings</vt:lpstr>
      <vt:lpstr>Тема Office</vt:lpstr>
      <vt:lpstr>Қозғалысқа берілген есептер </vt:lpstr>
      <vt:lpstr>Жаңаны оқып-үйрену</vt:lpstr>
      <vt:lpstr>Презентация PowerPoint</vt:lpstr>
      <vt:lpstr>Жолда жүру ережесін білесің бе?</vt:lpstr>
      <vt:lpstr>Презентация PowerPoint</vt:lpstr>
      <vt:lpstr>Жылдамдық – уақыт бірлігінде (мысалы, 1 сағатта, 1 минутта, 1 секундта) жүріп өткен арақашықтық.  </vt:lpstr>
      <vt:lpstr>№3. Шамаларды табу формуласын қолданып, есептерді шығар.</vt:lpstr>
      <vt:lpstr>№3. Шамаларды табу формуласын қолданып, есептерді шығар.</vt:lpstr>
      <vt:lpstr>№3. Шамаларды табу формуласын қолданып, есептерді шығар.</vt:lpstr>
      <vt:lpstr>Презентация PowerPoint</vt:lpstr>
      <vt:lpstr>Презентация PowerPoint</vt:lpstr>
      <vt:lpstr>Презентация PowerPoint</vt:lpstr>
      <vt:lpstr>Дескриптор</vt:lpstr>
      <vt:lpstr>Назарларыңызға рахмет!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2020-09-13T07:01:08Z</dcterms:created>
  <dcterms:modified xsi:type="dcterms:W3CDTF">2020-12-22T16:12:49Z</dcterms:modified>
</cp:coreProperties>
</file>