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5B39-6A1C-47A3-874D-3E89A9BC1D67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90F1-FF31-41B6-92B2-05B14E8A1D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862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5B39-6A1C-47A3-874D-3E89A9BC1D67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90F1-FF31-41B6-92B2-05B14E8A1D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814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5B39-6A1C-47A3-874D-3E89A9BC1D67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90F1-FF31-41B6-92B2-05B14E8A1D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145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5B39-6A1C-47A3-874D-3E89A9BC1D67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90F1-FF31-41B6-92B2-05B14E8A1D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875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5B39-6A1C-47A3-874D-3E89A9BC1D67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90F1-FF31-41B6-92B2-05B14E8A1D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995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5B39-6A1C-47A3-874D-3E89A9BC1D67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90F1-FF31-41B6-92B2-05B14E8A1D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339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5B39-6A1C-47A3-874D-3E89A9BC1D67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90F1-FF31-41B6-92B2-05B14E8A1D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942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5B39-6A1C-47A3-874D-3E89A9BC1D67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90F1-FF31-41B6-92B2-05B14E8A1D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751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5B39-6A1C-47A3-874D-3E89A9BC1D67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90F1-FF31-41B6-92B2-05B14E8A1D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973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5B39-6A1C-47A3-874D-3E89A9BC1D67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90F1-FF31-41B6-92B2-05B14E8A1D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830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5B39-6A1C-47A3-874D-3E89A9BC1D67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90F1-FF31-41B6-92B2-05B14E8A1D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47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A5B39-6A1C-47A3-874D-3E89A9BC1D67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490F1-FF31-41B6-92B2-05B14E8A1D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33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95754" y="556066"/>
            <a:ext cx="95924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kk-KZ" sz="3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Ата-ананың бала тәрбиесінде жіберетін қателіктері</a:t>
            </a:r>
            <a:endParaRPr lang="ru-RU" sz="2800" dirty="0" smtClean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34" name="Picture 10" descr="Балаңызға қандай ата-ана болып жүрсіз? / Блог - ernurinfo1 / КерекИнф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215" y="2382715"/>
            <a:ext cx="8299939" cy="398291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5954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Ата-аналар, балаларыңыздан мойынсұнуды талап етіңіздер — Teletyp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530" y="290118"/>
            <a:ext cx="4220307" cy="3947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15815" y="534044"/>
            <a:ext cx="7335715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халқы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бала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тәрбиесіне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ерте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кезден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бей-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жай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қарамаған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Қоғам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отбасы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соның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ішінде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бала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тәрбиесіне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ерекше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назар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аудару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басты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міндеттердің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бірі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Тәрбие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-тал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бесіктен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демекші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дұрыс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өсуі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берілген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тәрбиеге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мойнына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жүктелген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үлкен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жауапкершіліктен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ұяға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қияға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қондырған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құтылады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"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сезімтал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байқағыш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Сондықтан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сұрағына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дұрыс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тура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ой-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өрісін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ұштау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болашақтағы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үлкен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парызы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үлкендер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қоямыз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оны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талпынбайды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жасамайды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қадағаламайды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ренжіп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жатамыз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Жасыратыны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еңбегіне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немқұрайлы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қарайды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тірлігіне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шаруаға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қатыстырмайды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жан-жақты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дамуына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көңіл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бөлмейді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сенбейді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Сөйтіп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білсем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үйренсем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ынта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Осыдан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жалқау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еріншек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бос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өседі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тауып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сұрағына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ерінбей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түсінікті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етіп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берсе,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қызығушылығын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оятатын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еліктіретін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бала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құштар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pPr algn="just"/>
            <a:endParaRPr lang="ru-RU" b="0" i="0" dirty="0">
              <a:solidFill>
                <a:srgbClr val="333333"/>
              </a:solidFill>
              <a:effectLst/>
              <a:latin typeface="PT_Serif"/>
            </a:endParaRPr>
          </a:p>
        </p:txBody>
      </p:sp>
    </p:spTree>
    <p:extLst>
      <p:ext uri="{BB962C8B-B14F-4D97-AF65-F5344CB8AC3E}">
        <p14:creationId xmlns:p14="http://schemas.microsoft.com/office/powerpoint/2010/main" val="2253115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1854" y="303265"/>
            <a:ext cx="112570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sz="20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</a:t>
            </a:r>
            <a:r>
              <a:rPr lang="ru-RU" sz="20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баласын</a:t>
            </a:r>
            <a:r>
              <a:rPr lang="ru-RU" sz="20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өзінің</a:t>
            </a:r>
            <a:r>
              <a:rPr lang="ru-RU" sz="20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ақыл</a:t>
            </a:r>
            <a:r>
              <a:rPr lang="ru-RU" sz="20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-ой </a:t>
            </a:r>
            <a:r>
              <a:rPr lang="ru-RU" sz="2000" b="1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деңгейінің</a:t>
            </a:r>
            <a:r>
              <a:rPr lang="ru-RU" sz="20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жеткеніше</a:t>
            </a:r>
            <a:r>
              <a:rPr lang="ru-RU" sz="20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тәрбиелейді</a:t>
            </a:r>
            <a:r>
              <a:rPr lang="ru-RU" sz="20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Бірақ</a:t>
            </a:r>
            <a:r>
              <a:rPr lang="ru-RU" sz="20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кей</a:t>
            </a:r>
            <a:r>
              <a:rPr lang="ru-RU" sz="20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тұстарда</a:t>
            </a:r>
            <a:r>
              <a:rPr lang="ru-RU" sz="20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қателесіп</a:t>
            </a:r>
            <a:r>
              <a:rPr lang="ru-RU" sz="20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тығырыққа</a:t>
            </a:r>
            <a:r>
              <a:rPr lang="ru-RU" sz="20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тірелетін</a:t>
            </a:r>
            <a:r>
              <a:rPr lang="ru-RU" sz="20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кездері</a:t>
            </a:r>
            <a:r>
              <a:rPr lang="ru-RU" sz="20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кездесіп</a:t>
            </a:r>
            <a:r>
              <a:rPr lang="ru-RU" sz="20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жатады</a:t>
            </a:r>
            <a:r>
              <a:rPr lang="ru-RU" sz="20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6235" y="1237263"/>
            <a:ext cx="545416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000" b="1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қателік</a:t>
            </a:r>
            <a:r>
              <a:rPr lang="ru-RU" sz="20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ru-RU" sz="2000" b="1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Сені</a:t>
            </a:r>
            <a:r>
              <a:rPr lang="ru-RU" sz="20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жақсы</a:t>
            </a:r>
            <a:r>
              <a:rPr lang="ru-RU" sz="20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көрмей</a:t>
            </a:r>
            <a:r>
              <a:rPr lang="ru-RU" sz="20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қаламын</a:t>
            </a:r>
            <a:r>
              <a:rPr lang="ru-RU" sz="20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b="1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деу</a:t>
            </a:r>
            <a:endParaRPr lang="ru-RU" sz="2000" b="0" i="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сөзі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менің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қалағанымдай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жасамасаң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бұдан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сені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жақсы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көрмейтін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боламын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/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Психологтар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пікірі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Баланы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жақсы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көрмеймін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айту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тәрбиелеудің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күшті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түрі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Алайда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қорқыту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онша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аспайды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Себебі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жалған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екенін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сезеді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Баланы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рет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алдау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сенімін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жоғалтып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аласыз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Сізді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өтірік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айтатын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халықтың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қатарына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қосатын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орнына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«Мен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сені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бәрібір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жақсы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көремін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тек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мына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қылығыңды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құптамаймын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абзалырақ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s://syr-media.kz/uploads/posts/2019-09/1567673787_bala-trbiesndeg-10-atelk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101" y="1301261"/>
            <a:ext cx="5213838" cy="4958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8553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93481" y="1703256"/>
            <a:ext cx="615021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қателік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бермеу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істесең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Маған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бәрібір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Психологтар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пікірі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Ешқашан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айналысып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жатқанына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немқұрайлы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қармаңыз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іс-әрекеті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көңіліңізге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қонбай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тұрса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онымен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қарым-қатынас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орнату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Мұндай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Білесің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мәселеде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сенімен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мүлде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келіспеймін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Бірақ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жақсы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көргендіктен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саған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көмектесетін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боламын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келген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нәрседе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нәрседе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менімен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ақылдасуыңа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жөн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0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Баланың үндемей қалуы – қауіпті | Otyrar.K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1249" y="378068"/>
            <a:ext cx="4625805" cy="586446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4078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9181" y="639387"/>
            <a:ext cx="6150219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қателік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аса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қаталдық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«Сен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айтқанымды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істеуің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өйткені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үйде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адаммын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Психологтар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пікірі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неге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неліктен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жатқандарын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түсіну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тәрбие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балаға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үнемі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түсінікті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бола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бермейді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Текке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қинайтыны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Өйткені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бала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Сіздің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қасыңызда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бәрін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сөзсіз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Дегенмен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жерде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ондай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қағидаларды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құлаққа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ілмеуі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Сенімге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кіргізу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маңыздырақ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«Сен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қазір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айтқанымды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орындайсың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сосын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кешке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мән-маңызын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түсіндіріп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беремін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0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Anabol.k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869" y="577362"/>
            <a:ext cx="5181844" cy="5603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9881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0920" y="375618"/>
            <a:ext cx="6150219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қателік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еркелету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істеймін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Баламның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оны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жасауға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қазір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жетпейді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Психологтар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пікірі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еркелетіп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жіберген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балаларға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өмірде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бәрі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қиындау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махаббатының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арқасында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тасалап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жүрудің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арты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көптеген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қиындыққа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әкеп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соқтырады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жолынан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кездескен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тұрса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бала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бақытты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кетпейді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Керісінше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кәдеге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жарамсыз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жалғыз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сезінетін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орнына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ұлыңыз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қызыңызға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мынадай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ақыл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айтып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көріңіз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Мынаны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Қолыңнан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келмей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жатса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саған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көмектесетін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боламын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/>
            <a:endParaRPr lang="ru-RU" sz="20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4" descr="Тревожное расстройство личност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167" y="375618"/>
            <a:ext cx="5278071" cy="5928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8410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9616" y="117693"/>
            <a:ext cx="554794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b="1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қателік</a:t>
            </a:r>
            <a:r>
              <a:rPr lang="ru-RU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b="1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жалған</a:t>
            </a:r>
            <a:r>
              <a:rPr lang="ru-RU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рөл</a:t>
            </a:r>
            <a:r>
              <a:rPr lang="ru-RU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ойнау</a:t>
            </a:r>
            <a:endParaRPr lang="ru-RU" b="0" i="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сөзі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«Балам —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менің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жақсы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досым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/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Психологтар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пікірі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ата-анасына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ұнау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бәрін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жасайды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Өйткені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әкесі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анасы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өмірдегі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тұлғалар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Тіпті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кей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кездерде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үлкендердің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ауыр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әлеміне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еніп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оны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достарымен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талқылауға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барады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Алайда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өздерінің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мәселелері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шешімін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таппай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қалатыны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анық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0" i="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b="1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қателік</a:t>
            </a:r>
            <a:r>
              <a:rPr lang="ru-RU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b="1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ақшаға</a:t>
            </a:r>
            <a:r>
              <a:rPr lang="ru-RU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қатысты</a:t>
            </a:r>
            <a:endParaRPr lang="ru-RU" b="0" i="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сөзі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ақша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жақсы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тәрбие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/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Психологтар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пікірі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Махаббатты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ақшаға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сатып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алуға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болмайды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жаттанды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пікір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бар.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орта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шаруа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отбасы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балалары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ешнәрседен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тарықпауы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бәрін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жасайды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Десек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те,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балаңыздың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қалауын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толық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орындаймын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шамаңыздан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әрекетке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бармаған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дұрыс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Балаға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махаббат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мейірім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төгу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бірге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ойнау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бос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уақытты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тиімді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өткізу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қалтаңыздағы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қаржыдан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тым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Оны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бақытты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ететін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ақша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емесін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түйсінгенде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сіз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ұтасыз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Социально-психологическая служба Центра детского творчества,  г.Нижневартовск: Ребенок за компьютером: как предотвратить зависимость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605" y="835269"/>
            <a:ext cx="5506672" cy="5099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0237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1177" y="311646"/>
            <a:ext cx="650923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қателік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наполеондық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жоспар</a:t>
            </a: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сөзі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:«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Менің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балам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музыкамен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(теннис,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суретшілік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айналысу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мен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мұндай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мүмкіндіктен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қапы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қалмауын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қадағалаймын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/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Психологтар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пікірі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Өкінішке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қарай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ата-ананың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еңбегін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үнемі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түсініп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жатпайды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Ересектердің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елестету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жарқын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болашақ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балаларға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керемет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ұнай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қоймауы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әсте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Әзірге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бала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кішкентай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бірақ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есейгенде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ондай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қасиеттерін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тастап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кете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Сондықтан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оларды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торға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отырғызып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қойып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қалауыңызды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жасатуды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доғарыңыз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сүйікті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жүрек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қалайтын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артық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уақыт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қалдырыңыз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қателік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өте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аз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мейірім</a:t>
            </a: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сөзі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Бетінен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сүю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одан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өзге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нәзік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сезімдер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бала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аса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/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Психологтар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пікірі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Қай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жаста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болсын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мейірімге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шөлдеп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жүреді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Ыстық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ықылас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жерде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бала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өзін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жақсы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сезініп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сенімділігі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арта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түседі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pic>
        <p:nvPicPr>
          <p:cNvPr id="8194" name="Picture 2" descr="Ата-ана мен бала арасындағы қарым-қатынас | Otbasy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782" y="735989"/>
            <a:ext cx="4876800" cy="523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1026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1177" y="311646"/>
            <a:ext cx="65092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93430" y="447804"/>
            <a:ext cx="641838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1600" b="1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қателік</a:t>
            </a:r>
            <a:r>
              <a:rPr lang="ru-RU" sz="16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b="1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сіздің</a:t>
            </a:r>
            <a:r>
              <a:rPr lang="ru-RU" sz="16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көңіл-күйіңіз</a:t>
            </a:r>
            <a:endParaRPr lang="ru-RU" sz="1600" b="0" i="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сөзі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«Бола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әлде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па?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менің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көңіл-күйіме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/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Психологтар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пікірі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баласына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жақсы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қылығы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қуантып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жаман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іс-әрекеті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ренжітетін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көрсету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балаларға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өмір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құндылығн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түйсіндіреді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балаңызға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бүгін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көңіл-күйіңізге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қарай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рұқсат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беріп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ертесі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райыңыздан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қайтуға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болмайды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Ондай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бала «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Барлығы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анамның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көңіл-күйіне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топшылайтын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Ондай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болмауы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баланы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алдын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-ала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дайындап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қойған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дұрыс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менің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көңіл-күйім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көтеріңкі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саған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дүниені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жаса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сөз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Ал,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көңілсіз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болсам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онда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маған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түсіністікпен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қарауыңды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сұраймын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десе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жетіп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жатыр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0" i="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1600" b="1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қателік</a:t>
            </a:r>
            <a:r>
              <a:rPr lang="ru-RU" sz="16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бала </a:t>
            </a:r>
            <a:r>
              <a:rPr lang="ru-RU" sz="1600" b="1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тәрбиесіне</a:t>
            </a:r>
            <a:r>
              <a:rPr lang="ru-RU" sz="16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өте</a:t>
            </a:r>
            <a:r>
              <a:rPr lang="ru-RU" sz="16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аз </a:t>
            </a:r>
            <a:r>
              <a:rPr lang="ru-RU" sz="1600" b="1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уақыт</a:t>
            </a:r>
            <a:endParaRPr lang="ru-RU" sz="1600" b="0" i="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сөзі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Өкінішке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қарай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менің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саған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түк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уақытым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/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Психологтар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пікірі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Балалы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болғаннан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міндетті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уақыт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тапқан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абзал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Мұнда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ересектер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жиі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қателесіп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жатады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Ата-анасының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уақыты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жоқтығын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естіген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бала,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бөтен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ішінен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жанына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жақындарды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іздей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бастайды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Сіздің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уақытыңыз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өте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тығыз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күннің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өзінде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де,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кешке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жарты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сағат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балаңыздың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қасына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барып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әңгіме-дүкен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құрыңыз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Кітап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оқып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беріңіз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өте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Ата-ана мен баланың арасындағы қарым-қатынастың ерекшеліктеріне арналған  тренинг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415" y="634810"/>
            <a:ext cx="4876800" cy="5475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08832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845</Words>
  <Application>Microsoft Office PowerPoint</Application>
  <PresentationFormat>Широкоэкранный</PresentationFormat>
  <Paragraphs>50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PT_Serif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7</cp:revision>
  <dcterms:created xsi:type="dcterms:W3CDTF">2020-09-17T08:25:20Z</dcterms:created>
  <dcterms:modified xsi:type="dcterms:W3CDTF">2020-09-30T09:43:25Z</dcterms:modified>
</cp:coreProperties>
</file>