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6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AA3D8-01C1-4FA1-91A9-F8D2FDB7368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D03B-7420-412E-A95C-53984F85C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63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4C0B-BC02-4872-8A7E-ACD04DF39B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51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2245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2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297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17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04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77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7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6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91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77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8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63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5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8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4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EE7F22-C7BF-4DAA-B36A-5ED764643F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0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D0jZdUuC8\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890" y="820311"/>
            <a:ext cx="318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тақырыбы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391" y="2237979"/>
            <a:ext cx="6941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пропорционалдық және оның графигі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623" y="661938"/>
            <a:ext cx="1058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№2.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-ның мәнін табу арқылы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пропорционал функцияның теңдеуін табыңыз.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/>
          <p:nvPr/>
        </p:nvPicPr>
        <p:blipFill>
          <a:blip r:embed="rId2" cstate="print"/>
          <a:srcRect l="27833" t="16729" r="43894" b="30639"/>
          <a:stretch>
            <a:fillRect/>
          </a:stretch>
        </p:blipFill>
        <p:spPr bwMode="auto">
          <a:xfrm>
            <a:off x="64114" y="2277811"/>
            <a:ext cx="2775400" cy="27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 l="59402" t="16353" r="12539" b="29888"/>
          <a:stretch>
            <a:fillRect/>
          </a:stretch>
        </p:blipFill>
        <p:spPr bwMode="auto">
          <a:xfrm>
            <a:off x="2989114" y="2277811"/>
            <a:ext cx="2775400" cy="27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/>
          <p:nvPr/>
        </p:nvPicPr>
        <p:blipFill>
          <a:blip r:embed="rId3" cstate="print"/>
          <a:srcRect l="27664" t="25551" r="43918" b="21324"/>
          <a:stretch>
            <a:fillRect/>
          </a:stretch>
        </p:blipFill>
        <p:spPr bwMode="auto">
          <a:xfrm>
            <a:off x="5914114" y="2266929"/>
            <a:ext cx="2775400" cy="27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/>
          <p:nvPr/>
        </p:nvPicPr>
        <p:blipFill>
          <a:blip r:embed="rId3" cstate="print"/>
          <a:srcRect l="59414" t="25551" r="12481" b="21324"/>
          <a:stretch>
            <a:fillRect/>
          </a:stretch>
        </p:blipFill>
        <p:spPr bwMode="auto">
          <a:xfrm>
            <a:off x="8839114" y="2277811"/>
            <a:ext cx="2775400" cy="27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489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6618" y="558421"/>
            <a:ext cx="1058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№2.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-ның мәнін табу арқылы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пропорционал функцияның теңдеуін табыңыз.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6"/>
          <p:cNvPicPr/>
          <p:nvPr/>
        </p:nvPicPr>
        <p:blipFill>
          <a:blip r:embed="rId2" cstate="print"/>
          <a:srcRect l="37968" t="20074" r="30371" b="22305"/>
          <a:stretch>
            <a:fillRect/>
          </a:stretch>
        </p:blipFill>
        <p:spPr bwMode="auto">
          <a:xfrm>
            <a:off x="3672344" y="1477488"/>
            <a:ext cx="4253528" cy="438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425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2354" y="463530"/>
            <a:ext cx="1058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Әрбір функция графигін оның теңдеуімен байланыстырыңыз: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/>
          <p:cNvPicPr/>
          <p:nvPr/>
        </p:nvPicPr>
        <p:blipFill>
          <a:blip r:embed="rId2" cstate="print"/>
          <a:srcRect l="37778" t="18843" r="30441" b="36754"/>
          <a:stretch>
            <a:fillRect/>
          </a:stretch>
        </p:blipFill>
        <p:spPr bwMode="auto">
          <a:xfrm>
            <a:off x="1300377" y="1313257"/>
            <a:ext cx="3754983" cy="35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885569"/>
              </p:ext>
            </p:extLst>
          </p:nvPr>
        </p:nvGraphicFramePr>
        <p:xfrm>
          <a:off x="5349922" y="2822878"/>
          <a:ext cx="4531057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858"/>
                <a:gridCol w="2335199"/>
              </a:tblGrid>
              <a:tr h="193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5x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қызыл түсті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0,25x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 түсті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2x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 түсті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392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119" y="212463"/>
            <a:ext cx="1058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№4. Әрбір функция графигінің бойында жататын нүктелерді таңдаңыз: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2"/>
          <p:cNvPicPr/>
          <p:nvPr/>
        </p:nvPicPr>
        <p:blipFill>
          <a:blip r:embed="rId2" cstate="print"/>
          <a:srcRect l="37748" t="19245" r="25276" b="15472"/>
          <a:stretch>
            <a:fillRect/>
          </a:stretch>
        </p:blipFill>
        <p:spPr bwMode="auto">
          <a:xfrm>
            <a:off x="2979927" y="829402"/>
            <a:ext cx="5373275" cy="53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016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3025" y="1220311"/>
            <a:ext cx="2314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Сергіту сәті: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4601" y="2517593"/>
            <a:ext cx="6731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«Көңілді күн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https://www.youtube.com/watch?v=TwD0jZdUuC8\</a:t>
            </a:r>
            <a:r>
              <a:rPr lang="kk-K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788" y="705477"/>
            <a:ext cx="955885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«Тура пропорционалдыққа» есеп құрастыру және графигін салу.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910" y="2920321"/>
            <a:ext cx="1776833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1910" y="3585834"/>
            <a:ext cx="621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«Пантомима» 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Қолдарын жоғары көтерсе – сабақ жақсы өтті,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Басы төмен - қанағаттанған жоқ,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 қолымен жауып алса – ұнамады.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4328" y="699763"/>
            <a:ext cx="355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мақсаттары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3677" y="1502589"/>
            <a:ext cx="8712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6.1.2.23 тура пропорционал тәуелділіктерді танып білу және мысалдар келтіру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6.2.1.12 тура пропорционалдықтың формуласын білу және графигін салу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6.5.2.11 тура пропорционал шамалардың арасындағы шынайы тәуелділік-тердің графиктеріне талдау беру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6.5.2.12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 бойынша тура пропорционалдықтың формуласын жазу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.13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пропорционалдықтың графигін салу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4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2019" y="579445"/>
            <a:ext cx="6096000" cy="5462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718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критерийлері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3895" y="1259035"/>
            <a:ext cx="9472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 тәуелділіктерді таниды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пропорционалдықтың формуласын біледі және тура пропорционалдықтың графигін сала алады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пропорционалдықтың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тәуелділіктердің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4875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7949" y="542279"/>
            <a:ext cx="379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 ахуал</a:t>
            </a:r>
            <a:endParaRPr lang="ru-RU" sz="2800" b="1" dirty="0"/>
          </a:p>
        </p:txBody>
      </p:sp>
      <p:pic>
        <p:nvPicPr>
          <p:cNvPr id="12" name="Рисунок 11" descr="http://goodimg.ru/img/smayliki-kartinki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122" y="1697240"/>
            <a:ext cx="2066175" cy="173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userava.ru/diary/wp-content/uploads/2011/03/2100_confused_emo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245" y="3019780"/>
            <a:ext cx="2522862" cy="195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pic1.sovetochka.net/uploads/2013/07/07/726424_450x4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055" y="1681281"/>
            <a:ext cx="1972019" cy="17317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504503" y="3767108"/>
            <a:ext cx="1386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Керемет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449" y="2332286"/>
            <a:ext cx="1348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Тамаша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34123" y="3767108"/>
            <a:ext cx="1424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37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662" y="1582630"/>
            <a:ext cx="6096000" cy="1905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Кәне, кәне тұрайық,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 шеңбер құрайық.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Тұрсақ енді шеңберге,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Алақанды ұрайық.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5177" y="224176"/>
            <a:ext cx="253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«Миға шабуыл»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0666" y="685841"/>
            <a:ext cx="79599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С-1: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Шамалар арасындағы тәуелділік дегеніміз не? Мысал келтір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С-2: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Шамалар арасындағы тәуелділіктерді берілу тәсілдеріне мысал келтір.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С-3: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Аналитикалық (формула арқылы) шамалар арасындағы тәуелділікті берілу тәсілдерінің бірін түсіндір және мысал келтір.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С-4: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Кестелік шамалар арасындағы тәуелділікті берілу тәсілдерінің бірін түсіндір және мысал келтір.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С-5: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 арасындағы тәуелділікті берілу графиктік тәсілді түсіндір және мысал келтір.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С-6: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Нақты процестердің графиктерін қолданып шамалар арасындағы тәуелділіктерді зерттеуді бола ма, қалай?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0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5903" y="948812"/>
            <a:ext cx="2810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Жаңа тақырып.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3449" y="1816331"/>
            <a:ext cx="10115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Анықтама.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формуласымен берілетін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және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шамалары арасындағы тәуелділік </a:t>
            </a:r>
            <a:r>
              <a:rPr lang="kk-KZ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 пропорционалдық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деп аталады. </a:t>
            </a:r>
            <a:endParaRPr lang="kk-KZ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пропроционалдық коэффициенті,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≠ 0.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449" y="3807235"/>
            <a:ext cx="1011555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kk-KZ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формуласымен берілген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пропорционалдықтың </a:t>
            </a:r>
            <a:r>
              <a:rPr lang="kk-KZ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графигі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координаталар басынан өтетін түзу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84" t="23461" r="32028" b="45954"/>
          <a:stretch/>
        </p:blipFill>
        <p:spPr>
          <a:xfrm>
            <a:off x="0" y="527909"/>
            <a:ext cx="5854889" cy="3157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084" t="54247" r="32028" b="8671"/>
          <a:stretch/>
        </p:blipFill>
        <p:spPr>
          <a:xfrm>
            <a:off x="5854889" y="2202118"/>
            <a:ext cx="5841242" cy="3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6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9333" y="603011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жұмыс.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0545" y="1357731"/>
            <a:ext cx="6841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№1. Графиктің бойында жатқан нүктені табыңыз.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/>
          <p:nvPr/>
        </p:nvPicPr>
        <p:blipFill>
          <a:blip r:embed="rId2" cstate="print"/>
          <a:srcRect l="27925" t="23585" r="53532" b="44528"/>
          <a:stretch>
            <a:fillRect/>
          </a:stretch>
        </p:blipFill>
        <p:spPr bwMode="auto">
          <a:xfrm>
            <a:off x="578888" y="2343283"/>
            <a:ext cx="2532802" cy="24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/>
          <p:nvPr/>
        </p:nvPicPr>
        <p:blipFill>
          <a:blip r:embed="rId2" cstate="print"/>
          <a:srcRect l="48786" t="23585" r="32782" b="44528"/>
          <a:stretch>
            <a:fillRect/>
          </a:stretch>
        </p:blipFill>
        <p:spPr bwMode="auto">
          <a:xfrm>
            <a:off x="3953059" y="2343283"/>
            <a:ext cx="2638810" cy="24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/>
          <p:nvPr/>
        </p:nvPicPr>
        <p:blipFill>
          <a:blip r:embed="rId2" cstate="print"/>
          <a:srcRect l="69532" t="23585" r="11383" b="43396"/>
          <a:stretch>
            <a:fillRect/>
          </a:stretch>
        </p:blipFill>
        <p:spPr bwMode="auto">
          <a:xfrm>
            <a:off x="7433238" y="2343283"/>
            <a:ext cx="2652458" cy="24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374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317</Words>
  <Application>Microsoft Office PowerPoint</Application>
  <PresentationFormat>Произвольный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FM201</dc:creator>
  <cp:lastModifiedBy>Lenovo</cp:lastModifiedBy>
  <cp:revision>34</cp:revision>
  <dcterms:created xsi:type="dcterms:W3CDTF">2018-09-27T10:08:28Z</dcterms:created>
  <dcterms:modified xsi:type="dcterms:W3CDTF">2020-04-06T11:44:23Z</dcterms:modified>
</cp:coreProperties>
</file>