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мбар\Desktop\факультативко\Алт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мбар\Desktop\факультативко\319vaCTljb34nOg4fl9t485PotK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мбар\Desktop\факультативко\1530425187_20180630130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мбар\Desktop\факультативко\1579575992_24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33388"/>
            <a:ext cx="11430000" cy="77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мбар\Desktop\факультативко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622" y="-8204"/>
            <a:ext cx="9358144" cy="68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kk-KZ" sz="6000" dirty="0" smtClean="0">
                <a:solidFill>
                  <a:schemeClr val="bg1"/>
                </a:solidFill>
                <a:latin typeface="AsylbekM29.kz" pitchFamily="2" charset="-52"/>
              </a:rPr>
              <a:t>АЛТАЙ ӨЛКЕСІ</a:t>
            </a:r>
            <a:endParaRPr lang="ru-RU" sz="6000" dirty="0">
              <a:solidFill>
                <a:schemeClr val="bg1"/>
              </a:solidFill>
              <a:latin typeface="AsylbekM29.kz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жоталары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қыраттарының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бедеріне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сипат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тілімденген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жоталары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Солтүстік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Алтай,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Сарымсақты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Сайлүгім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Чихачев,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3000 м-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альпі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типтес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бедері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беткейлері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құзды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шыңды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шатқалды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жартасты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Геологиялық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құрылысы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байлықтары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тауларының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геологиялық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ауданға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Алтай,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Алтай,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Алтай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Қалба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жотасы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Орал -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Моңғол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геосинклинальдық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белдеміндегі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көтерілген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Сібір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платформасы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өлкенің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іргетасы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палеозой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дәуірінде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терригенді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карбонатты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жанартаутекті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метаморфтанған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жыныстарынан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түзілген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тұсында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интрузивті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жыныстар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бетіне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шығып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Алтайдан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палеозой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құрылымының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іргетасы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протерозойдың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тақтатастары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кварциттері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антиклинорийлер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горсттер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Теректі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жоталары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кұрамынан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табылды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2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Өзен-көлдері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мұздықтары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таудағы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мұздықтардан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үлкені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Ертіс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Кендірлік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Күршім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Бұқтырма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Үлбі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Үбі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өзендер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кұяды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Ертіс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бойында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Өскемен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Бұқтырма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Шүлбі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стансалары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жерлеріне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қуатын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өзендер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Тұрғысын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Березовка,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Көкпекті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Үлбі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Қалжыр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Қалғұты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Білезікті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Қызылсу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Алқабек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Аққаба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Қайыңды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Бөкен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Бұлғын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өзендерді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атауға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Ертіске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Бұқтырмаға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Нарын 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Күршімге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құяды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4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зоналары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дүниесі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тауларының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табиғатына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Оңтүстік-батыстағы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беткейлерінде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ылғал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себептен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бөлігіндегі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ылғал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молырақ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түседі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Солтүстік-батыстың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белдеулері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зонасынан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(1600-1800 м)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оңтүстік-батыста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Зайсан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қазаншұңқырына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шөлейт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зонаға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(900-1100 м)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екеуінің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шекарасы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Бұқтырма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өзенімен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Далалық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беткейлерінен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орманды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(2100-2300 м),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шалғынды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альпілік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белдеуі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(2500-2600 м)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жәнө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шыңдағы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мәңгі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белдеу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(2600 м-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алқаптарында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қарағай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бал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қарағай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шырша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самырсын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жоталарындағы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шалғында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мал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жайылады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омарта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белдеу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тундрадан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жалаңаш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басындағы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мұздықтардан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етегі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таулар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кұнарлы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топырақты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зонасының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боз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бетеге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шөлейт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сортаң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Тоғайларда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итмұрын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қарақат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жидек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аралық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аудандарда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күлгінді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тарғақ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шөп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қоңырбас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шөп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тектес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шығады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55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АЛТАЙ ӨЛКЕСІ</vt:lpstr>
      <vt:lpstr>Геологиялық құрылысы мен кен байлықтары </vt:lpstr>
      <vt:lpstr>Өзен-көлдері мен мұздықтары </vt:lpstr>
      <vt:lpstr>Табиғат зоналары, өсімдіктері мен жануарлар дүниесі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Камбар</dc:creator>
  <cp:lastModifiedBy>Камбар</cp:lastModifiedBy>
  <cp:revision>1</cp:revision>
  <dcterms:created xsi:type="dcterms:W3CDTF">2021-01-10T19:36:40Z</dcterms:created>
  <dcterms:modified xsi:type="dcterms:W3CDTF">2021-01-10T19:46:07Z</dcterms:modified>
</cp:coreProperties>
</file>