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drawing10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9" r:id="rId13"/>
    <p:sldId id="278" r:id="rId14"/>
    <p:sldId id="280" r:id="rId15"/>
    <p:sldId id="279" r:id="rId16"/>
    <p:sldId id="286" r:id="rId17"/>
    <p:sldId id="285" r:id="rId18"/>
    <p:sldId id="287" r:id="rId19"/>
    <p:sldId id="288" r:id="rId20"/>
    <p:sldId id="270" r:id="rId21"/>
    <p:sldId id="281" r:id="rId22"/>
    <p:sldId id="282" r:id="rId23"/>
    <p:sldId id="283" r:id="rId24"/>
    <p:sldId id="289" r:id="rId25"/>
    <p:sldId id="290" r:id="rId26"/>
    <p:sldId id="291" r:id="rId27"/>
    <p:sldId id="292" r:id="rId28"/>
    <p:sldId id="271" r:id="rId29"/>
    <p:sldId id="268" r:id="rId30"/>
    <p:sldId id="275" r:id="rId31"/>
    <p:sldId id="272" r:id="rId32"/>
    <p:sldId id="274" r:id="rId33"/>
    <p:sldId id="276" r:id="rId34"/>
    <p:sldId id="273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008000"/>
    <a:srgbClr val="FFCC00"/>
    <a:srgbClr val="FF3300"/>
    <a:srgbClr val="00CC00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image" Target="../media/image3.gif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ata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image" Target="../media/image31.gif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image" Target="../media/image61.jpeg"/><Relationship Id="rId1" Type="http://schemas.openxmlformats.org/officeDocument/2006/relationships/image" Target="../media/image51.jpeg"/><Relationship Id="rId6" Type="http://schemas.openxmlformats.org/officeDocument/2006/relationships/image" Target="../media/image101.jpeg"/><Relationship Id="rId5" Type="http://schemas.openxmlformats.org/officeDocument/2006/relationships/image" Target="../media/image91.jpeg"/><Relationship Id="rId4" Type="http://schemas.openxmlformats.org/officeDocument/2006/relationships/image" Target="../media/image81.jpe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21.png"/><Relationship Id="rId1" Type="http://schemas.openxmlformats.org/officeDocument/2006/relationships/image" Target="../media/image1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D29163-8DB0-4396-A69E-27D54B39398C}" type="doc">
      <dgm:prSet loTypeId="urn:microsoft.com/office/officeart/2005/8/layout/chevron2" loCatId="process" qsTypeId="urn:microsoft.com/office/officeart/2005/8/quickstyle/simple2" qsCatId="simple" csTypeId="urn:microsoft.com/office/officeart/2005/8/colors/accent2_4" csCatId="accent2" phldr="1"/>
      <dgm:spPr/>
      <dgm:t>
        <a:bodyPr/>
        <a:lstStyle/>
        <a:p>
          <a:endParaRPr lang="kk-KZ"/>
        </a:p>
      </dgm:t>
    </dgm:pt>
    <dgm:pt modelId="{E9130236-9D9F-47B9-957F-99BFAA39003C}">
      <dgm:prSet custT="1"/>
      <dgm:spPr/>
      <dgm:t>
        <a:bodyPr/>
        <a:lstStyle/>
        <a:p>
          <a:pPr rtl="0"/>
          <a:r>
            <a:rPr lang="kk-KZ" sz="1000" b="1" i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dirty="0" smtClean="0"/>
            <a:t/>
          </a:r>
          <a:br>
            <a:rPr lang="kk-KZ" sz="700" dirty="0" smtClean="0"/>
          </a:br>
          <a:endParaRPr lang="kk-KZ" sz="700" dirty="0"/>
        </a:p>
      </dgm:t>
    </dgm:pt>
    <dgm:pt modelId="{939301B2-9AB9-46F1-B90B-487A94EFE000}" type="parTrans" cxnId="{EB9F4478-6971-4929-AC6A-A22CC747A1B7}">
      <dgm:prSet/>
      <dgm:spPr/>
      <dgm:t>
        <a:bodyPr/>
        <a:lstStyle/>
        <a:p>
          <a:endParaRPr lang="kk-KZ"/>
        </a:p>
      </dgm:t>
    </dgm:pt>
    <dgm:pt modelId="{173A984C-97C5-477A-865E-EE8115925766}" type="sibTrans" cxnId="{EB9F4478-6971-4929-AC6A-A22CC747A1B7}">
      <dgm:prSet/>
      <dgm:spPr/>
      <dgm:t>
        <a:bodyPr/>
        <a:lstStyle/>
        <a:p>
          <a:endParaRPr lang="kk-KZ"/>
        </a:p>
      </dgm:t>
    </dgm:pt>
    <dgm:pt modelId="{F9BB317A-9694-4752-9E10-3BE3F4BE34E2}">
      <dgm:prSet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</dgm:spPr>
      <dgm:t>
        <a:bodyPr/>
        <a:lstStyle/>
        <a:p>
          <a:endParaRPr lang="kk-KZ" dirty="0"/>
        </a:p>
      </dgm:t>
    </dgm:pt>
    <dgm:pt modelId="{A69980A4-5387-45CE-853D-BC540A3E0CDB}" type="parTrans" cxnId="{9D7A0C18-229D-458B-BD23-7A86EB4EACE3}">
      <dgm:prSet/>
      <dgm:spPr/>
      <dgm:t>
        <a:bodyPr/>
        <a:lstStyle/>
        <a:p>
          <a:endParaRPr lang="kk-KZ"/>
        </a:p>
      </dgm:t>
    </dgm:pt>
    <dgm:pt modelId="{FBC425FC-9FEB-4350-AB7B-CED4411D7C4C}" type="sibTrans" cxnId="{9D7A0C18-229D-458B-BD23-7A86EB4EACE3}">
      <dgm:prSet/>
      <dgm:spPr/>
      <dgm:t>
        <a:bodyPr/>
        <a:lstStyle/>
        <a:p>
          <a:endParaRPr lang="kk-KZ"/>
        </a:p>
      </dgm:t>
    </dgm:pt>
    <dgm:pt modelId="{BC756B9A-61B1-4D64-9BE3-FCDE9B0281EA}">
      <dgm:prSet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Геометрия сөзі грекшеден аударғанда қандай ұғымды білдіреді? 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C5F6F3C1-DF1A-46C3-A040-BFAF9C37DB4D}" type="parTrans" cxnId="{BE60CE42-BFBB-4A61-B213-EE4C9D846114}">
      <dgm:prSet/>
      <dgm:spPr/>
      <dgm:t>
        <a:bodyPr/>
        <a:lstStyle/>
        <a:p>
          <a:endParaRPr lang="kk-KZ"/>
        </a:p>
      </dgm:t>
    </dgm:pt>
    <dgm:pt modelId="{BCB38FA7-CCED-4106-A939-1C235CA2341F}" type="sibTrans" cxnId="{BE60CE42-BFBB-4A61-B213-EE4C9D846114}">
      <dgm:prSet/>
      <dgm:spPr/>
      <dgm:t>
        <a:bodyPr/>
        <a:lstStyle/>
        <a:p>
          <a:endParaRPr lang="kk-KZ"/>
        </a:p>
      </dgm:t>
    </dgm:pt>
    <dgm:pt modelId="{DA4B3103-F482-410E-9E63-FB6057C84608}">
      <dgm:prSet custT="1"/>
      <dgm:spPr/>
      <dgm:t>
        <a:bodyPr/>
        <a:lstStyle/>
        <a:p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</a:t>
          </a:r>
        </a:p>
        <a:p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сұрақтары</a:t>
          </a:r>
          <a:endParaRPr lang="kk-KZ" sz="1000" b="1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DDA6DD0-C3B1-4B60-ADCB-F76E3D132566}" type="parTrans" cxnId="{2AE990E5-BC62-48C9-B32E-E9857C1F1002}">
      <dgm:prSet/>
      <dgm:spPr/>
      <dgm:t>
        <a:bodyPr/>
        <a:lstStyle/>
        <a:p>
          <a:endParaRPr lang="kk-KZ"/>
        </a:p>
      </dgm:t>
    </dgm:pt>
    <dgm:pt modelId="{E161956F-9BF9-4794-ABEE-19EAC58E08C6}" type="sibTrans" cxnId="{2AE990E5-BC62-48C9-B32E-E9857C1F1002}">
      <dgm:prSet/>
      <dgm:spPr/>
      <dgm:t>
        <a:bodyPr/>
        <a:lstStyle/>
        <a:p>
          <a:endParaRPr lang="kk-KZ"/>
        </a:p>
      </dgm:t>
    </dgm:pt>
    <dgm:pt modelId="{C3048B6C-B099-4DE7-BF8E-2BFED3B640F7}">
      <dgm:prSet custT="1"/>
      <dgm:spPr/>
      <dgm:t>
        <a:bodyPr/>
        <a:lstStyle/>
        <a:p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 “ </a:t>
          </a:r>
        </a:p>
        <a:p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сұрақтары</a:t>
          </a:r>
          <a:endParaRPr lang="kk-KZ" sz="1000" b="1" i="1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D0D6688-D73F-4A3C-BE9B-D300F29A7914}" type="parTrans" cxnId="{AC7442E2-BD50-4069-97E5-81C7531EBBD1}">
      <dgm:prSet/>
      <dgm:spPr/>
      <dgm:t>
        <a:bodyPr/>
        <a:lstStyle/>
        <a:p>
          <a:endParaRPr lang="kk-KZ"/>
        </a:p>
      </dgm:t>
    </dgm:pt>
    <dgm:pt modelId="{1C5EAF46-6EFD-4BF1-9C49-4A7F6AF4B475}" type="sibTrans" cxnId="{AC7442E2-BD50-4069-97E5-81C7531EBBD1}">
      <dgm:prSet/>
      <dgm:spPr/>
      <dgm:t>
        <a:bodyPr/>
        <a:lstStyle/>
        <a:p>
          <a:endParaRPr lang="kk-KZ"/>
        </a:p>
      </dgm:t>
    </dgm:pt>
    <dgm:pt modelId="{A6DE4902-0538-4ED8-8A85-7850141AE81C}">
      <dgm:prSet custT="1"/>
      <dgm:spPr/>
      <dgm:t>
        <a:bodyPr/>
        <a:lstStyle/>
        <a:p>
          <a:pPr rtl="0"/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dirty="0" smtClean="0"/>
            <a:t/>
          </a:r>
          <a:br>
            <a:rPr lang="kk-KZ" sz="700" dirty="0" smtClean="0"/>
          </a:br>
          <a:endParaRPr lang="kk-KZ" sz="700" dirty="0"/>
        </a:p>
      </dgm:t>
    </dgm:pt>
    <dgm:pt modelId="{EF453839-8497-4E02-A40E-BE3B6E0FA9F6}" type="parTrans" cxnId="{BF242AA0-2B62-4160-BC71-C182A0F7C8CF}">
      <dgm:prSet/>
      <dgm:spPr/>
      <dgm:t>
        <a:bodyPr/>
        <a:lstStyle/>
        <a:p>
          <a:endParaRPr lang="kk-KZ"/>
        </a:p>
      </dgm:t>
    </dgm:pt>
    <dgm:pt modelId="{764702AB-C8EB-4840-B49A-8AF555487146}" type="sibTrans" cxnId="{BF242AA0-2B62-4160-BC71-C182A0F7C8CF}">
      <dgm:prSet/>
      <dgm:spPr/>
      <dgm:t>
        <a:bodyPr/>
        <a:lstStyle/>
        <a:p>
          <a:endParaRPr lang="kk-KZ"/>
        </a:p>
      </dgm:t>
    </dgm:pt>
    <dgm:pt modelId="{753E9F02-5B20-48A7-BAE7-B121FB44E71F}">
      <dgm:prSet custT="1"/>
      <dgm:spPr/>
      <dgm:t>
        <a:bodyPr/>
        <a:lstStyle/>
        <a:p>
          <a:pPr rtl="0"/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dirty="0" smtClean="0"/>
            <a:t/>
          </a:r>
          <a:br>
            <a:rPr lang="kk-KZ" sz="700" dirty="0" smtClean="0"/>
          </a:br>
          <a:endParaRPr lang="kk-KZ" sz="700" dirty="0"/>
        </a:p>
      </dgm:t>
    </dgm:pt>
    <dgm:pt modelId="{43E94CBC-D038-4138-9C9D-3BFD2375CDED}" type="parTrans" cxnId="{C0760FD3-185D-4861-BE70-B1B1D75EE6E2}">
      <dgm:prSet/>
      <dgm:spPr/>
      <dgm:t>
        <a:bodyPr/>
        <a:lstStyle/>
        <a:p>
          <a:endParaRPr lang="kk-KZ"/>
        </a:p>
      </dgm:t>
    </dgm:pt>
    <dgm:pt modelId="{4860E076-582C-44E4-9B3B-F73F28C7186F}" type="sibTrans" cxnId="{C0760FD3-185D-4861-BE70-B1B1D75EE6E2}">
      <dgm:prSet/>
      <dgm:spPr/>
      <dgm:t>
        <a:bodyPr/>
        <a:lstStyle/>
        <a:p>
          <a:endParaRPr lang="kk-KZ"/>
        </a:p>
      </dgm:t>
    </dgm:pt>
    <dgm:pt modelId="{F1B5E918-9239-478A-A482-07B8A4D36E3C}">
      <dgm:prSet custT="1"/>
      <dgm:spPr/>
      <dgm:t>
        <a:bodyPr/>
        <a:lstStyle/>
        <a:p>
          <a:pPr rtl="0"/>
          <a:r>
            <a:rPr lang="kk-KZ" sz="1000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dirty="0" smtClean="0"/>
            <a:t/>
          </a:r>
          <a:br>
            <a:rPr lang="kk-KZ" sz="700" dirty="0" smtClean="0"/>
          </a:br>
          <a:endParaRPr lang="kk-KZ" sz="700" dirty="0"/>
        </a:p>
      </dgm:t>
    </dgm:pt>
    <dgm:pt modelId="{54013DA5-1918-4709-A2E3-2A14074E2876}" type="parTrans" cxnId="{E5D33227-D017-40D8-9249-BBAB2DCF13F9}">
      <dgm:prSet/>
      <dgm:spPr/>
      <dgm:t>
        <a:bodyPr/>
        <a:lstStyle/>
        <a:p>
          <a:endParaRPr lang="kk-KZ"/>
        </a:p>
      </dgm:t>
    </dgm:pt>
    <dgm:pt modelId="{E8BD3EC0-3FB8-4A25-BCD3-5B1C8B4483CE}" type="sibTrans" cxnId="{E5D33227-D017-40D8-9249-BBAB2DCF13F9}">
      <dgm:prSet/>
      <dgm:spPr/>
      <dgm:t>
        <a:bodyPr/>
        <a:lstStyle/>
        <a:p>
          <a:endParaRPr lang="kk-KZ"/>
        </a:p>
      </dgm:t>
    </dgm:pt>
    <dgm:pt modelId="{DD631097-0CDE-4972-9801-286D92B4BC7F}">
      <dgm:prSet/>
      <dgm:sp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Алгебра сөзі қандай сөзден шыққан?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7ACD00D0-CBFB-41E4-BAB5-BEE89AD6D07B}" type="parTrans" cxnId="{81AF60B0-62E3-4D92-9091-4FF420FD22C9}">
      <dgm:prSet/>
      <dgm:spPr/>
      <dgm:t>
        <a:bodyPr/>
        <a:lstStyle/>
        <a:p>
          <a:endParaRPr lang="kk-KZ"/>
        </a:p>
      </dgm:t>
    </dgm:pt>
    <dgm:pt modelId="{8DA91086-B359-4F71-9AC9-3F3719B4838C}" type="sibTrans" cxnId="{81AF60B0-62E3-4D92-9091-4FF420FD22C9}">
      <dgm:prSet/>
      <dgm:spPr/>
      <dgm:t>
        <a:bodyPr/>
        <a:lstStyle/>
        <a:p>
          <a:endParaRPr lang="kk-KZ"/>
        </a:p>
      </dgm:t>
    </dgm:pt>
    <dgm:pt modelId="{001EF319-4A35-4630-89AD-C4D4BB3AC708}">
      <dgm:prSet/>
      <dgm:sp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Параллелепипедтің неше қыры, неше жағы бар</a:t>
          </a:r>
          <a:r>
            <a:rPr lang="kk-KZ" dirty="0" smtClean="0"/>
            <a:t>?</a:t>
          </a:r>
          <a:endParaRPr lang="kk-KZ" dirty="0"/>
        </a:p>
      </dgm:t>
    </dgm:pt>
    <dgm:pt modelId="{D11B78C6-0623-4525-A7AB-74037A37E967}" type="parTrans" cxnId="{4CBACADF-192D-426F-97A5-9707FDA2888B}">
      <dgm:prSet/>
      <dgm:spPr/>
      <dgm:t>
        <a:bodyPr/>
        <a:lstStyle/>
        <a:p>
          <a:endParaRPr lang="kk-KZ"/>
        </a:p>
      </dgm:t>
    </dgm:pt>
    <dgm:pt modelId="{358ABEC9-A57C-4E63-86FE-4AA69431E1A9}" type="sibTrans" cxnId="{4CBACADF-192D-426F-97A5-9707FDA2888B}">
      <dgm:prSet/>
      <dgm:spPr/>
      <dgm:t>
        <a:bodyPr/>
        <a:lstStyle/>
        <a:p>
          <a:endParaRPr lang="kk-KZ"/>
        </a:p>
      </dgm:t>
    </dgm:pt>
    <dgm:pt modelId="{1E5E0850-F887-446E-8529-F66F4EEBFBB9}">
      <dgm:prSet/>
      <dgm:sp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Үшбұрыштың төбесі мен қарсы жатқан қабырғасының ортасын қосатын кесінді.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BB951C55-ECDA-4563-8971-F478D7D74A1E}" type="parTrans" cxnId="{88A20970-2683-4350-A072-9F4FBC9E0D65}">
      <dgm:prSet/>
      <dgm:spPr/>
      <dgm:t>
        <a:bodyPr/>
        <a:lstStyle/>
        <a:p>
          <a:endParaRPr lang="kk-KZ"/>
        </a:p>
      </dgm:t>
    </dgm:pt>
    <dgm:pt modelId="{556586D9-C48A-445C-8CD3-5964ABFD02A1}" type="sibTrans" cxnId="{88A20970-2683-4350-A072-9F4FBC9E0D65}">
      <dgm:prSet/>
      <dgm:spPr/>
      <dgm:t>
        <a:bodyPr/>
        <a:lstStyle/>
        <a:p>
          <a:endParaRPr lang="kk-KZ"/>
        </a:p>
      </dgm:t>
    </dgm:pt>
    <dgm:pt modelId="{924FFA65-EE8F-48DE-BEA2-5E29A759388D}">
      <dgm:prSet/>
      <dgm:spPr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Шеңбердің ең үлкен хордасы  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247479CE-A15C-4DA8-B911-D2A864744ED0}" type="parTrans" cxnId="{3B4CCAD6-ACB8-492C-B6EB-1EBABD72ACD3}">
      <dgm:prSet/>
      <dgm:spPr/>
      <dgm:t>
        <a:bodyPr/>
        <a:lstStyle/>
        <a:p>
          <a:endParaRPr lang="kk-KZ"/>
        </a:p>
      </dgm:t>
    </dgm:pt>
    <dgm:pt modelId="{4B050196-0576-4195-95FC-36417CA79F6D}" type="sibTrans" cxnId="{3B4CCAD6-ACB8-492C-B6EB-1EBABD72ACD3}">
      <dgm:prSet/>
      <dgm:spPr/>
      <dgm:t>
        <a:bodyPr/>
        <a:lstStyle/>
        <a:p>
          <a:endParaRPr lang="kk-KZ"/>
        </a:p>
      </dgm:t>
    </dgm:pt>
    <dgm:pt modelId="{71F2D67B-20D1-4695-B260-C8B7365C79B2}">
      <dgm:prSet/>
      <dgm:sp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Қай сан барлық санға қалдықсыз бөлінеді? 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24BC5947-F305-44EB-A1BC-5AC207D4D0A8}" type="parTrans" cxnId="{C30EF51D-7AD6-43FF-8F5B-50071FDDF57A}">
      <dgm:prSet/>
      <dgm:spPr/>
      <dgm:t>
        <a:bodyPr/>
        <a:lstStyle/>
        <a:p>
          <a:endParaRPr lang="kk-KZ"/>
        </a:p>
      </dgm:t>
    </dgm:pt>
    <dgm:pt modelId="{1D2B29B8-4ECF-4C1D-8BD3-67A4F037C95C}" type="sibTrans" cxnId="{C30EF51D-7AD6-43FF-8F5B-50071FDDF57A}">
      <dgm:prSet/>
      <dgm:spPr/>
      <dgm:t>
        <a:bodyPr/>
        <a:lstStyle/>
        <a:p>
          <a:endParaRPr lang="kk-KZ"/>
        </a:p>
      </dgm:t>
    </dgm:pt>
    <dgm:pt modelId="{3F120FF9-6B08-4D99-9C4E-9C3A8F068413}" type="pres">
      <dgm:prSet presAssocID="{97D29163-8DB0-4396-A69E-27D54B39398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34B7FF1B-FE01-4955-94EE-8B8E43EB945B}" type="pres">
      <dgm:prSet presAssocID="{E9130236-9D9F-47B9-957F-99BFAA39003C}" presName="composite" presStyleCnt="0"/>
      <dgm:spPr/>
    </dgm:pt>
    <dgm:pt modelId="{9F91A5DC-7E81-49C1-BEF3-6DCAB6C770D2}" type="pres">
      <dgm:prSet presAssocID="{E9130236-9D9F-47B9-957F-99BFAA39003C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2C9495B7-4A61-43F5-AD86-086CDC9F8532}" type="pres">
      <dgm:prSet presAssocID="{E9130236-9D9F-47B9-957F-99BFAA39003C}" presName="descendantText" presStyleLbl="alignAcc1" presStyleIdx="0" presStyleCnt="6" custLinFactNeighborX="-107" custLinFactNeighborY="-5851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215928D-76BD-4CC6-BAB9-80027C36BE41}" type="pres">
      <dgm:prSet presAssocID="{173A984C-97C5-477A-865E-EE8115925766}" presName="sp" presStyleCnt="0"/>
      <dgm:spPr/>
    </dgm:pt>
    <dgm:pt modelId="{5DC7B41E-1760-4B1D-885C-CAB3653827EE}" type="pres">
      <dgm:prSet presAssocID="{F1B5E918-9239-478A-A482-07B8A4D36E3C}" presName="composite" presStyleCnt="0"/>
      <dgm:spPr/>
    </dgm:pt>
    <dgm:pt modelId="{8E97DB35-F48F-4D14-980E-7EE323F2CDE0}" type="pres">
      <dgm:prSet presAssocID="{F1B5E918-9239-478A-A482-07B8A4D36E3C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804EE62-FC73-4220-9389-B4856B9E798F}" type="pres">
      <dgm:prSet presAssocID="{F1B5E918-9239-478A-A482-07B8A4D36E3C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DB0213B-2127-41AB-8C7C-3D29624B29E2}" type="pres">
      <dgm:prSet presAssocID="{E8BD3EC0-3FB8-4A25-BCD3-5B1C8B4483CE}" presName="sp" presStyleCnt="0"/>
      <dgm:spPr/>
    </dgm:pt>
    <dgm:pt modelId="{DEF2C8AE-EF26-4412-B203-36D0602529BB}" type="pres">
      <dgm:prSet presAssocID="{753E9F02-5B20-48A7-BAE7-B121FB44E71F}" presName="composite" presStyleCnt="0"/>
      <dgm:spPr/>
    </dgm:pt>
    <dgm:pt modelId="{5AD2EDAA-F3AD-4298-8664-E1B7F0410E4D}" type="pres">
      <dgm:prSet presAssocID="{753E9F02-5B20-48A7-BAE7-B121FB44E71F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595C670-FA61-4BFA-BD63-D9CDE44F9C32}" type="pres">
      <dgm:prSet presAssocID="{753E9F02-5B20-48A7-BAE7-B121FB44E71F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17E6968-FE38-434C-87A6-B6EC02F38E5C}" type="pres">
      <dgm:prSet presAssocID="{4860E076-582C-44E4-9B3B-F73F28C7186F}" presName="sp" presStyleCnt="0"/>
      <dgm:spPr/>
    </dgm:pt>
    <dgm:pt modelId="{565EA914-DEA5-4358-9EBE-EAB4869A5AE7}" type="pres">
      <dgm:prSet presAssocID="{A6DE4902-0538-4ED8-8A85-7850141AE81C}" presName="composite" presStyleCnt="0"/>
      <dgm:spPr/>
    </dgm:pt>
    <dgm:pt modelId="{75784E89-6891-47DC-8F77-BE5F608191D3}" type="pres">
      <dgm:prSet presAssocID="{A6DE4902-0538-4ED8-8A85-7850141AE81C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838CC17-9947-4420-B226-B75FD7025EC5}" type="pres">
      <dgm:prSet presAssocID="{A6DE4902-0538-4ED8-8A85-7850141AE81C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F1273C7-758C-4384-85E7-2BF8E23E212A}" type="pres">
      <dgm:prSet presAssocID="{764702AB-C8EB-4840-B49A-8AF555487146}" presName="sp" presStyleCnt="0"/>
      <dgm:spPr/>
    </dgm:pt>
    <dgm:pt modelId="{70F284D9-8B22-4455-AD76-19E36CB68189}" type="pres">
      <dgm:prSet presAssocID="{DA4B3103-F482-410E-9E63-FB6057C84608}" presName="composite" presStyleCnt="0"/>
      <dgm:spPr/>
    </dgm:pt>
    <dgm:pt modelId="{105AAD82-66A3-48D2-ABCE-9F45602821FF}" type="pres">
      <dgm:prSet presAssocID="{DA4B3103-F482-410E-9E63-FB6057C84608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CD1152BD-A58B-463E-B2E6-29C707148FCB}" type="pres">
      <dgm:prSet presAssocID="{DA4B3103-F482-410E-9E63-FB6057C84608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6EC7C16-4B7E-4ACA-9FD9-EB307B0E1278}" type="pres">
      <dgm:prSet presAssocID="{E161956F-9BF9-4794-ABEE-19EAC58E08C6}" presName="sp" presStyleCnt="0"/>
      <dgm:spPr/>
    </dgm:pt>
    <dgm:pt modelId="{F2EB5906-B6B1-422B-A443-47F96616786D}" type="pres">
      <dgm:prSet presAssocID="{C3048B6C-B099-4DE7-BF8E-2BFED3B640F7}" presName="composite" presStyleCnt="0"/>
      <dgm:spPr/>
    </dgm:pt>
    <dgm:pt modelId="{6BA16162-C58A-4D96-AABD-B044C1CE8949}" type="pres">
      <dgm:prSet presAssocID="{C3048B6C-B099-4DE7-BF8E-2BFED3B640F7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B5D0CEB5-0401-4815-8A5C-92F5C45A1E49}" type="pres">
      <dgm:prSet presAssocID="{C3048B6C-B099-4DE7-BF8E-2BFED3B640F7}" presName="descendantText" presStyleLbl="alignAcc1" presStyleIdx="5" presStyleCnt="6" custLinFactNeighborX="150" custLinFactNeighborY="532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C30EF51D-7AD6-43FF-8F5B-50071FDDF57A}" srcId="{C3048B6C-B099-4DE7-BF8E-2BFED3B640F7}" destId="{71F2D67B-20D1-4695-B260-C8B7365C79B2}" srcOrd="0" destOrd="0" parTransId="{24BC5947-F305-44EB-A1BC-5AC207D4D0A8}" sibTransId="{1D2B29B8-4ECF-4C1D-8BD3-67A4F037C95C}"/>
    <dgm:cxn modelId="{2AE990E5-BC62-48C9-B32E-E9857C1F1002}" srcId="{97D29163-8DB0-4396-A69E-27D54B39398C}" destId="{DA4B3103-F482-410E-9E63-FB6057C84608}" srcOrd="4" destOrd="0" parTransId="{FDDA6DD0-C3B1-4B60-ADCB-F76E3D132566}" sibTransId="{E161956F-9BF9-4794-ABEE-19EAC58E08C6}"/>
    <dgm:cxn modelId="{6DFDFAD7-A361-4AFD-B8D3-E37924957F97}" type="presOf" srcId="{924FFA65-EE8F-48DE-BEA2-5E29A759388D}" destId="{CD1152BD-A58B-463E-B2E6-29C707148FCB}" srcOrd="0" destOrd="0" presId="urn:microsoft.com/office/officeart/2005/8/layout/chevron2"/>
    <dgm:cxn modelId="{BF242AA0-2B62-4160-BC71-C182A0F7C8CF}" srcId="{97D29163-8DB0-4396-A69E-27D54B39398C}" destId="{A6DE4902-0538-4ED8-8A85-7850141AE81C}" srcOrd="3" destOrd="0" parTransId="{EF453839-8497-4E02-A40E-BE3B6E0FA9F6}" sibTransId="{764702AB-C8EB-4840-B49A-8AF555487146}"/>
    <dgm:cxn modelId="{C5E271E9-21F8-4F4D-8A2C-0654B6766080}" type="presOf" srcId="{C3048B6C-B099-4DE7-BF8E-2BFED3B640F7}" destId="{6BA16162-C58A-4D96-AABD-B044C1CE8949}" srcOrd="0" destOrd="0" presId="urn:microsoft.com/office/officeart/2005/8/layout/chevron2"/>
    <dgm:cxn modelId="{4CBACADF-192D-426F-97A5-9707FDA2888B}" srcId="{753E9F02-5B20-48A7-BAE7-B121FB44E71F}" destId="{001EF319-4A35-4630-89AD-C4D4BB3AC708}" srcOrd="0" destOrd="0" parTransId="{D11B78C6-0623-4525-A7AB-74037A37E967}" sibTransId="{358ABEC9-A57C-4E63-86FE-4AA69431E1A9}"/>
    <dgm:cxn modelId="{3B4CCAD6-ACB8-492C-B6EB-1EBABD72ACD3}" srcId="{DA4B3103-F482-410E-9E63-FB6057C84608}" destId="{924FFA65-EE8F-48DE-BEA2-5E29A759388D}" srcOrd="0" destOrd="0" parTransId="{247479CE-A15C-4DA8-B911-D2A864744ED0}" sibTransId="{4B050196-0576-4195-95FC-36417CA79F6D}"/>
    <dgm:cxn modelId="{41A28A65-1694-4BFE-9845-0C5D2B710F72}" type="presOf" srcId="{F1B5E918-9239-478A-A482-07B8A4D36E3C}" destId="{8E97DB35-F48F-4D14-980E-7EE323F2CDE0}" srcOrd="0" destOrd="0" presId="urn:microsoft.com/office/officeart/2005/8/layout/chevron2"/>
    <dgm:cxn modelId="{1D5EECE8-4682-441B-9E10-1FC7236EE335}" type="presOf" srcId="{DD631097-0CDE-4972-9801-286D92B4BC7F}" destId="{E804EE62-FC73-4220-9389-B4856B9E798F}" srcOrd="0" destOrd="0" presId="urn:microsoft.com/office/officeart/2005/8/layout/chevron2"/>
    <dgm:cxn modelId="{EB9F4478-6971-4929-AC6A-A22CC747A1B7}" srcId="{97D29163-8DB0-4396-A69E-27D54B39398C}" destId="{E9130236-9D9F-47B9-957F-99BFAA39003C}" srcOrd="0" destOrd="0" parTransId="{939301B2-9AB9-46F1-B90B-487A94EFE000}" sibTransId="{173A984C-97C5-477A-865E-EE8115925766}"/>
    <dgm:cxn modelId="{D1D52A81-8EC5-4270-9108-CDC161DE6C5F}" type="presOf" srcId="{97D29163-8DB0-4396-A69E-27D54B39398C}" destId="{3F120FF9-6B08-4D99-9C4E-9C3A8F068413}" srcOrd="0" destOrd="0" presId="urn:microsoft.com/office/officeart/2005/8/layout/chevron2"/>
    <dgm:cxn modelId="{81AF60B0-62E3-4D92-9091-4FF420FD22C9}" srcId="{F1B5E918-9239-478A-A482-07B8A4D36E3C}" destId="{DD631097-0CDE-4972-9801-286D92B4BC7F}" srcOrd="0" destOrd="0" parTransId="{7ACD00D0-CBFB-41E4-BAB5-BEE89AD6D07B}" sibTransId="{8DA91086-B359-4F71-9AC9-3F3719B4838C}"/>
    <dgm:cxn modelId="{BE60CE42-BFBB-4A61-B213-EE4C9D846114}" srcId="{E9130236-9D9F-47B9-957F-99BFAA39003C}" destId="{BC756B9A-61B1-4D64-9BE3-FCDE9B0281EA}" srcOrd="1" destOrd="0" parTransId="{C5F6F3C1-DF1A-46C3-A040-BFAF9C37DB4D}" sibTransId="{BCB38FA7-CCED-4106-A939-1C235CA2341F}"/>
    <dgm:cxn modelId="{9AF46ED6-209D-45F5-ACB1-3A969B4F9C96}" type="presOf" srcId="{A6DE4902-0538-4ED8-8A85-7850141AE81C}" destId="{75784E89-6891-47DC-8F77-BE5F608191D3}" srcOrd="0" destOrd="0" presId="urn:microsoft.com/office/officeart/2005/8/layout/chevron2"/>
    <dgm:cxn modelId="{C0760FD3-185D-4861-BE70-B1B1D75EE6E2}" srcId="{97D29163-8DB0-4396-A69E-27D54B39398C}" destId="{753E9F02-5B20-48A7-BAE7-B121FB44E71F}" srcOrd="2" destOrd="0" parTransId="{43E94CBC-D038-4138-9C9D-3BFD2375CDED}" sibTransId="{4860E076-582C-44E4-9B3B-F73F28C7186F}"/>
    <dgm:cxn modelId="{2776F977-512B-4075-A94A-3CF3AC45C1C3}" type="presOf" srcId="{1E5E0850-F887-446E-8529-F66F4EEBFBB9}" destId="{4838CC17-9947-4420-B226-B75FD7025EC5}" srcOrd="0" destOrd="0" presId="urn:microsoft.com/office/officeart/2005/8/layout/chevron2"/>
    <dgm:cxn modelId="{CFB2D3CF-7946-4F9B-9198-EE3CF63A1344}" type="presOf" srcId="{DA4B3103-F482-410E-9E63-FB6057C84608}" destId="{105AAD82-66A3-48D2-ABCE-9F45602821FF}" srcOrd="0" destOrd="0" presId="urn:microsoft.com/office/officeart/2005/8/layout/chevron2"/>
    <dgm:cxn modelId="{24968199-7662-4F74-B4E8-02F3A4A5446C}" type="presOf" srcId="{F9BB317A-9694-4752-9E10-3BE3F4BE34E2}" destId="{2C9495B7-4A61-43F5-AD86-086CDC9F8532}" srcOrd="0" destOrd="0" presId="urn:microsoft.com/office/officeart/2005/8/layout/chevron2"/>
    <dgm:cxn modelId="{4ACEF5F3-6CCF-4B81-894B-3BD78014F9B6}" type="presOf" srcId="{71F2D67B-20D1-4695-B260-C8B7365C79B2}" destId="{B5D0CEB5-0401-4815-8A5C-92F5C45A1E49}" srcOrd="0" destOrd="0" presId="urn:microsoft.com/office/officeart/2005/8/layout/chevron2"/>
    <dgm:cxn modelId="{AC7442E2-BD50-4069-97E5-81C7531EBBD1}" srcId="{97D29163-8DB0-4396-A69E-27D54B39398C}" destId="{C3048B6C-B099-4DE7-BF8E-2BFED3B640F7}" srcOrd="5" destOrd="0" parTransId="{8D0D6688-D73F-4A3C-BE9B-D300F29A7914}" sibTransId="{1C5EAF46-6EFD-4BF1-9C49-4A7F6AF4B475}"/>
    <dgm:cxn modelId="{9D7A0C18-229D-458B-BD23-7A86EB4EACE3}" srcId="{E9130236-9D9F-47B9-957F-99BFAA39003C}" destId="{F9BB317A-9694-4752-9E10-3BE3F4BE34E2}" srcOrd="0" destOrd="0" parTransId="{A69980A4-5387-45CE-853D-BC540A3E0CDB}" sibTransId="{FBC425FC-9FEB-4350-AB7B-CED4411D7C4C}"/>
    <dgm:cxn modelId="{9BB65D8B-8570-4D9A-BACD-016BEE423046}" type="presOf" srcId="{E9130236-9D9F-47B9-957F-99BFAA39003C}" destId="{9F91A5DC-7E81-49C1-BEF3-6DCAB6C770D2}" srcOrd="0" destOrd="0" presId="urn:microsoft.com/office/officeart/2005/8/layout/chevron2"/>
    <dgm:cxn modelId="{1852074B-37CC-46C1-8B8F-620FA4A9EEB3}" type="presOf" srcId="{753E9F02-5B20-48A7-BAE7-B121FB44E71F}" destId="{5AD2EDAA-F3AD-4298-8664-E1B7F0410E4D}" srcOrd="0" destOrd="0" presId="urn:microsoft.com/office/officeart/2005/8/layout/chevron2"/>
    <dgm:cxn modelId="{88A20970-2683-4350-A072-9F4FBC9E0D65}" srcId="{A6DE4902-0538-4ED8-8A85-7850141AE81C}" destId="{1E5E0850-F887-446E-8529-F66F4EEBFBB9}" srcOrd="0" destOrd="0" parTransId="{BB951C55-ECDA-4563-8971-F478D7D74A1E}" sibTransId="{556586D9-C48A-445C-8CD3-5964ABFD02A1}"/>
    <dgm:cxn modelId="{4070E5B2-091A-469F-A203-65E9DFC34DFF}" type="presOf" srcId="{001EF319-4A35-4630-89AD-C4D4BB3AC708}" destId="{C595C670-FA61-4BFA-BD63-D9CDE44F9C32}" srcOrd="0" destOrd="0" presId="urn:microsoft.com/office/officeart/2005/8/layout/chevron2"/>
    <dgm:cxn modelId="{09621D8C-610E-442C-BB29-0822BBA941CD}" type="presOf" srcId="{BC756B9A-61B1-4D64-9BE3-FCDE9B0281EA}" destId="{2C9495B7-4A61-43F5-AD86-086CDC9F8532}" srcOrd="0" destOrd="1" presId="urn:microsoft.com/office/officeart/2005/8/layout/chevron2"/>
    <dgm:cxn modelId="{E5D33227-D017-40D8-9249-BBAB2DCF13F9}" srcId="{97D29163-8DB0-4396-A69E-27D54B39398C}" destId="{F1B5E918-9239-478A-A482-07B8A4D36E3C}" srcOrd="1" destOrd="0" parTransId="{54013DA5-1918-4709-A2E3-2A14074E2876}" sibTransId="{E8BD3EC0-3FB8-4A25-BCD3-5B1C8B4483CE}"/>
    <dgm:cxn modelId="{3EC99C3C-18A8-4138-A167-35BA0B7EA2EC}" type="presParOf" srcId="{3F120FF9-6B08-4D99-9C4E-9C3A8F068413}" destId="{34B7FF1B-FE01-4955-94EE-8B8E43EB945B}" srcOrd="0" destOrd="0" presId="urn:microsoft.com/office/officeart/2005/8/layout/chevron2"/>
    <dgm:cxn modelId="{744B6BB4-25D2-4FA1-84C5-B7EAEB25A8FF}" type="presParOf" srcId="{34B7FF1B-FE01-4955-94EE-8B8E43EB945B}" destId="{9F91A5DC-7E81-49C1-BEF3-6DCAB6C770D2}" srcOrd="0" destOrd="0" presId="urn:microsoft.com/office/officeart/2005/8/layout/chevron2"/>
    <dgm:cxn modelId="{8729DD1E-440C-49F3-993A-C51C249A7724}" type="presParOf" srcId="{34B7FF1B-FE01-4955-94EE-8B8E43EB945B}" destId="{2C9495B7-4A61-43F5-AD86-086CDC9F8532}" srcOrd="1" destOrd="0" presId="urn:microsoft.com/office/officeart/2005/8/layout/chevron2"/>
    <dgm:cxn modelId="{55288B43-BFB2-4F50-BD72-9777DBC5B25B}" type="presParOf" srcId="{3F120FF9-6B08-4D99-9C4E-9C3A8F068413}" destId="{5215928D-76BD-4CC6-BAB9-80027C36BE41}" srcOrd="1" destOrd="0" presId="urn:microsoft.com/office/officeart/2005/8/layout/chevron2"/>
    <dgm:cxn modelId="{E8146059-A2C2-4D3F-AD63-474CC4DA5C0B}" type="presParOf" srcId="{3F120FF9-6B08-4D99-9C4E-9C3A8F068413}" destId="{5DC7B41E-1760-4B1D-885C-CAB3653827EE}" srcOrd="2" destOrd="0" presId="urn:microsoft.com/office/officeart/2005/8/layout/chevron2"/>
    <dgm:cxn modelId="{E76A9CF2-7F8D-4CEB-A2F0-6C2C3B2D6D45}" type="presParOf" srcId="{5DC7B41E-1760-4B1D-885C-CAB3653827EE}" destId="{8E97DB35-F48F-4D14-980E-7EE323F2CDE0}" srcOrd="0" destOrd="0" presId="urn:microsoft.com/office/officeart/2005/8/layout/chevron2"/>
    <dgm:cxn modelId="{E26ADB51-F596-41AB-A3E5-4C47F9DEB13A}" type="presParOf" srcId="{5DC7B41E-1760-4B1D-885C-CAB3653827EE}" destId="{E804EE62-FC73-4220-9389-B4856B9E798F}" srcOrd="1" destOrd="0" presId="urn:microsoft.com/office/officeart/2005/8/layout/chevron2"/>
    <dgm:cxn modelId="{F984E3F9-E874-46B6-BCCC-8576CC710E8D}" type="presParOf" srcId="{3F120FF9-6B08-4D99-9C4E-9C3A8F068413}" destId="{4DB0213B-2127-41AB-8C7C-3D29624B29E2}" srcOrd="3" destOrd="0" presId="urn:microsoft.com/office/officeart/2005/8/layout/chevron2"/>
    <dgm:cxn modelId="{1A7C460B-3846-4894-AA64-A8DB47BE2948}" type="presParOf" srcId="{3F120FF9-6B08-4D99-9C4E-9C3A8F068413}" destId="{DEF2C8AE-EF26-4412-B203-36D0602529BB}" srcOrd="4" destOrd="0" presId="urn:microsoft.com/office/officeart/2005/8/layout/chevron2"/>
    <dgm:cxn modelId="{13868551-44E6-41B4-BE44-0BECF275CB17}" type="presParOf" srcId="{DEF2C8AE-EF26-4412-B203-36D0602529BB}" destId="{5AD2EDAA-F3AD-4298-8664-E1B7F0410E4D}" srcOrd="0" destOrd="0" presId="urn:microsoft.com/office/officeart/2005/8/layout/chevron2"/>
    <dgm:cxn modelId="{D103E2F9-B4C2-449F-AE48-8D95F69561E1}" type="presParOf" srcId="{DEF2C8AE-EF26-4412-B203-36D0602529BB}" destId="{C595C670-FA61-4BFA-BD63-D9CDE44F9C32}" srcOrd="1" destOrd="0" presId="urn:microsoft.com/office/officeart/2005/8/layout/chevron2"/>
    <dgm:cxn modelId="{0B861FA8-34A5-41A1-82DD-474E85AE51D3}" type="presParOf" srcId="{3F120FF9-6B08-4D99-9C4E-9C3A8F068413}" destId="{917E6968-FE38-434C-87A6-B6EC02F38E5C}" srcOrd="5" destOrd="0" presId="urn:microsoft.com/office/officeart/2005/8/layout/chevron2"/>
    <dgm:cxn modelId="{955E34BD-68AD-45DC-98A4-806C245CFF9C}" type="presParOf" srcId="{3F120FF9-6B08-4D99-9C4E-9C3A8F068413}" destId="{565EA914-DEA5-4358-9EBE-EAB4869A5AE7}" srcOrd="6" destOrd="0" presId="urn:microsoft.com/office/officeart/2005/8/layout/chevron2"/>
    <dgm:cxn modelId="{BBFBA654-DC06-49D0-A03D-E067C446B048}" type="presParOf" srcId="{565EA914-DEA5-4358-9EBE-EAB4869A5AE7}" destId="{75784E89-6891-47DC-8F77-BE5F608191D3}" srcOrd="0" destOrd="0" presId="urn:microsoft.com/office/officeart/2005/8/layout/chevron2"/>
    <dgm:cxn modelId="{4DEDCA9A-2237-43BD-A96A-CC5765E88FF7}" type="presParOf" srcId="{565EA914-DEA5-4358-9EBE-EAB4869A5AE7}" destId="{4838CC17-9947-4420-B226-B75FD7025EC5}" srcOrd="1" destOrd="0" presId="urn:microsoft.com/office/officeart/2005/8/layout/chevron2"/>
    <dgm:cxn modelId="{049DAB57-6576-42C4-B7A9-CDB993BEB5D6}" type="presParOf" srcId="{3F120FF9-6B08-4D99-9C4E-9C3A8F068413}" destId="{3F1273C7-758C-4384-85E7-2BF8E23E212A}" srcOrd="7" destOrd="0" presId="urn:microsoft.com/office/officeart/2005/8/layout/chevron2"/>
    <dgm:cxn modelId="{2C922FAB-84AE-489B-8486-B43DED92FE49}" type="presParOf" srcId="{3F120FF9-6B08-4D99-9C4E-9C3A8F068413}" destId="{70F284D9-8B22-4455-AD76-19E36CB68189}" srcOrd="8" destOrd="0" presId="urn:microsoft.com/office/officeart/2005/8/layout/chevron2"/>
    <dgm:cxn modelId="{BE4A9C7E-6F27-46AF-BE5D-8EB09B16D85E}" type="presParOf" srcId="{70F284D9-8B22-4455-AD76-19E36CB68189}" destId="{105AAD82-66A3-48D2-ABCE-9F45602821FF}" srcOrd="0" destOrd="0" presId="urn:microsoft.com/office/officeart/2005/8/layout/chevron2"/>
    <dgm:cxn modelId="{C5A727A5-D6E0-42C5-BB7D-3F0CCE9A8B6C}" type="presParOf" srcId="{70F284D9-8B22-4455-AD76-19E36CB68189}" destId="{CD1152BD-A58B-463E-B2E6-29C707148FCB}" srcOrd="1" destOrd="0" presId="urn:microsoft.com/office/officeart/2005/8/layout/chevron2"/>
    <dgm:cxn modelId="{74F88749-A0F6-4392-897F-E5D6C5058999}" type="presParOf" srcId="{3F120FF9-6B08-4D99-9C4E-9C3A8F068413}" destId="{56EC7C16-4B7E-4ACA-9FD9-EB307B0E1278}" srcOrd="9" destOrd="0" presId="urn:microsoft.com/office/officeart/2005/8/layout/chevron2"/>
    <dgm:cxn modelId="{562A1F74-EE8C-43E0-9841-02CFAA9815B5}" type="presParOf" srcId="{3F120FF9-6B08-4D99-9C4E-9C3A8F068413}" destId="{F2EB5906-B6B1-422B-A443-47F96616786D}" srcOrd="10" destOrd="0" presId="urn:microsoft.com/office/officeart/2005/8/layout/chevron2"/>
    <dgm:cxn modelId="{5979CB5E-968F-4102-B6BB-A761F8D81E3D}" type="presParOf" srcId="{F2EB5906-B6B1-422B-A443-47F96616786D}" destId="{6BA16162-C58A-4D96-AABD-B044C1CE8949}" srcOrd="0" destOrd="0" presId="urn:microsoft.com/office/officeart/2005/8/layout/chevron2"/>
    <dgm:cxn modelId="{0263A81B-9DE4-4AC0-A799-FFF0E0986E58}" type="presParOf" srcId="{F2EB5906-B6B1-422B-A443-47F96616786D}" destId="{B5D0CEB5-0401-4815-8A5C-92F5C45A1E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A158E21-647A-47A1-BDC3-3BE543F6BF1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45C3D51-0D92-45F3-AF52-6964E5AEB272}">
      <dgm:prSet phldrT="[Текст]" custT="1"/>
      <dgm:spPr/>
      <dgm:t>
        <a:bodyPr/>
        <a:lstStyle/>
        <a:p>
          <a:pPr algn="l"/>
          <a:r>
            <a:rPr lang="kk-KZ" sz="2400" dirty="0" smtClean="0">
              <a:solidFill>
                <a:schemeClr val="bg1"/>
              </a:solidFill>
              <a:latin typeface="KZ Bookman Old Style" pitchFamily="18" charset="0"/>
            </a:rPr>
            <a:t>Төрт дос бала мейрамханаға жиі барып, әрқашан бір үстелге отырады. Жалғастың әрқашан бір орынға отыра беретіні белгілі болса, достар неше түрлі тәсілмен үстелге отыра алады?</a:t>
          </a:r>
          <a:endParaRPr lang="kk-KZ" sz="2400" dirty="0">
            <a:solidFill>
              <a:schemeClr val="bg1"/>
            </a:solidFill>
            <a:latin typeface="KZ Bookman Old Style" pitchFamily="18" charset="0"/>
          </a:endParaRPr>
        </a:p>
      </dgm:t>
    </dgm:pt>
    <dgm:pt modelId="{63A181E9-9C2C-4E64-A0F6-D2499A44359C}" type="parTrans" cxnId="{8F80E217-CB03-4475-A5D5-35D415538C1B}">
      <dgm:prSet/>
      <dgm:spPr/>
      <dgm:t>
        <a:bodyPr/>
        <a:lstStyle/>
        <a:p>
          <a:endParaRPr lang="kk-KZ"/>
        </a:p>
      </dgm:t>
    </dgm:pt>
    <dgm:pt modelId="{C40620DB-FE2F-45C9-990C-E405EFECA655}" type="sibTrans" cxnId="{8F80E217-CB03-4475-A5D5-35D415538C1B}">
      <dgm:prSet/>
      <dgm:spPr/>
      <dgm:t>
        <a:bodyPr/>
        <a:lstStyle/>
        <a:p>
          <a:endParaRPr lang="kk-KZ"/>
        </a:p>
      </dgm:t>
    </dgm:pt>
    <dgm:pt modelId="{D827B510-B56F-4383-A817-9BC289C1AB0A}" type="pres">
      <dgm:prSet presAssocID="{1A158E21-647A-47A1-BDC3-3BE543F6BF19}" presName="arrowDiagram" presStyleCnt="0">
        <dgm:presLayoutVars>
          <dgm:chMax val="5"/>
          <dgm:dir/>
          <dgm:resizeHandles val="exact"/>
        </dgm:presLayoutVars>
      </dgm:prSet>
      <dgm:spPr/>
    </dgm:pt>
    <dgm:pt modelId="{1AA90070-D417-4A70-B6DF-DDFBEC458DF3}" type="pres">
      <dgm:prSet presAssocID="{1A158E21-647A-47A1-BDC3-3BE543F6BF19}" presName="arrow" presStyleLbl="bgShp" presStyleIdx="0" presStyleCnt="1" custLinFactNeighborX="-855" custLinFactNeighborY="2137"/>
      <dgm:spPr/>
      <dgm:t>
        <a:bodyPr/>
        <a:lstStyle/>
        <a:p>
          <a:endParaRPr lang="kk-KZ"/>
        </a:p>
      </dgm:t>
    </dgm:pt>
    <dgm:pt modelId="{94B06056-1A18-430E-8EF8-5B7E73744339}" type="pres">
      <dgm:prSet presAssocID="{1A158E21-647A-47A1-BDC3-3BE543F6BF19}" presName="arrowDiagram1" presStyleCnt="0">
        <dgm:presLayoutVars>
          <dgm:bulletEnabled val="1"/>
        </dgm:presLayoutVars>
      </dgm:prSet>
      <dgm:spPr/>
    </dgm:pt>
    <dgm:pt modelId="{30751DF6-4360-442E-ACA4-62050C55E0AD}" type="pres">
      <dgm:prSet presAssocID="{445C3D51-0D92-45F3-AF52-6964E5AEB272}" presName="bullet1" presStyleLbl="node1" presStyleIdx="0" presStyleCnt="1" custScaleX="177200" custScaleY="154101" custLinFactX="-467554" custLinFactY="-18587" custLinFactNeighborX="-500000" custLinFactNeighborY="-100000"/>
      <dgm:spPr/>
    </dgm:pt>
    <dgm:pt modelId="{55B16731-BBFF-4875-B7CA-E007F6B14047}" type="pres">
      <dgm:prSet presAssocID="{445C3D51-0D92-45F3-AF52-6964E5AEB272}" presName="textBox1" presStyleLbl="revTx" presStyleIdx="0" presStyleCnt="1" custScaleX="212822" custScaleY="35501" custLinFactNeighborX="-4059" custLinFactNeighborY="29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B5597F-2EE6-482D-8099-67A6351DB578}" type="presOf" srcId="{445C3D51-0D92-45F3-AF52-6964E5AEB272}" destId="{55B16731-BBFF-4875-B7CA-E007F6B14047}" srcOrd="0" destOrd="0" presId="urn:microsoft.com/office/officeart/2005/8/layout/arrow2"/>
    <dgm:cxn modelId="{8F80E217-CB03-4475-A5D5-35D415538C1B}" srcId="{1A158E21-647A-47A1-BDC3-3BE543F6BF19}" destId="{445C3D51-0D92-45F3-AF52-6964E5AEB272}" srcOrd="0" destOrd="0" parTransId="{63A181E9-9C2C-4E64-A0F6-D2499A44359C}" sibTransId="{C40620DB-FE2F-45C9-990C-E405EFECA655}"/>
    <dgm:cxn modelId="{71B0D926-3142-4F23-8CBD-1F60203AF830}" type="presOf" srcId="{1A158E21-647A-47A1-BDC3-3BE543F6BF19}" destId="{D827B510-B56F-4383-A817-9BC289C1AB0A}" srcOrd="0" destOrd="0" presId="urn:microsoft.com/office/officeart/2005/8/layout/arrow2"/>
    <dgm:cxn modelId="{251032C7-520E-4688-9922-CB26AFF2BF15}" type="presParOf" srcId="{D827B510-B56F-4383-A817-9BC289C1AB0A}" destId="{1AA90070-D417-4A70-B6DF-DDFBEC458DF3}" srcOrd="0" destOrd="0" presId="urn:microsoft.com/office/officeart/2005/8/layout/arrow2"/>
    <dgm:cxn modelId="{489137FE-A869-4621-AE30-9638EB4BDCEB}" type="presParOf" srcId="{D827B510-B56F-4383-A817-9BC289C1AB0A}" destId="{94B06056-1A18-430E-8EF8-5B7E73744339}" srcOrd="1" destOrd="0" presId="urn:microsoft.com/office/officeart/2005/8/layout/arrow2"/>
    <dgm:cxn modelId="{CDA13937-FCE9-4F21-9475-50201E61A3BE}" type="presParOf" srcId="{94B06056-1A18-430E-8EF8-5B7E73744339}" destId="{30751DF6-4360-442E-ACA4-62050C55E0AD}" srcOrd="0" destOrd="0" presId="urn:microsoft.com/office/officeart/2005/8/layout/arrow2"/>
    <dgm:cxn modelId="{1B59F842-9394-4655-97C6-0771C3498434}" type="presParOf" srcId="{94B06056-1A18-430E-8EF8-5B7E73744339}" destId="{55B16731-BBFF-4875-B7CA-E007F6B14047}" srcOrd="1" destOrd="0" presId="urn:microsoft.com/office/officeart/2005/8/layout/arrow2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6CFF1D-3DE8-4668-AEF9-E2D90DBA3628}" type="doc">
      <dgm:prSet loTypeId="urn:microsoft.com/office/officeart/2005/8/layout/vList6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kk-KZ"/>
        </a:p>
      </dgm:t>
    </dgm:pt>
    <dgm:pt modelId="{8D43D70E-BD85-432C-815B-53C3A631316A}">
      <dgm:prSet phldrT="[Текст]" custT="1"/>
      <dgm:spPr/>
      <dgm:t>
        <a:bodyPr/>
        <a:lstStyle/>
        <a:p>
          <a:r>
            <a:rPr lang="kk-KZ" sz="1800" dirty="0" smtClean="0"/>
            <a:t>Шеңбер бойындағы кез – келген нүктені центрмен қосатын кесінді.</a:t>
          </a:r>
          <a:endParaRPr lang="kk-KZ" sz="1800" dirty="0"/>
        </a:p>
      </dgm:t>
    </dgm:pt>
    <dgm:pt modelId="{45EE6E5E-5E80-4912-86E7-CDF43D38EA9C}" type="parTrans" cxnId="{40C149C1-0290-4E7B-B56A-BE9D0012DF72}">
      <dgm:prSet/>
      <dgm:spPr/>
      <dgm:t>
        <a:bodyPr/>
        <a:lstStyle/>
        <a:p>
          <a:endParaRPr lang="kk-KZ"/>
        </a:p>
      </dgm:t>
    </dgm:pt>
    <dgm:pt modelId="{292383D9-860B-4F28-9B85-10506539196B}" type="sibTrans" cxnId="{40C149C1-0290-4E7B-B56A-BE9D0012DF72}">
      <dgm:prSet/>
      <dgm:spPr/>
      <dgm:t>
        <a:bodyPr/>
        <a:lstStyle/>
        <a:p>
          <a:endParaRPr lang="kk-KZ"/>
        </a:p>
      </dgm:t>
    </dgm:pt>
    <dgm:pt modelId="{4E503163-6A22-4EFE-B059-8AF2FAA54E4D}">
      <dgm:prSet phldrT="[Текст]"/>
      <dgm:spPr/>
      <dgm:t>
        <a:bodyPr/>
        <a:lstStyle/>
        <a:p>
          <a:endParaRPr lang="kk-KZ" dirty="0"/>
        </a:p>
      </dgm:t>
    </dgm:pt>
    <dgm:pt modelId="{DD78D78F-3A91-47A0-9EB2-3B17F41977FB}" type="parTrans" cxnId="{5F76F411-010D-4502-847F-2AA11231CC54}">
      <dgm:prSet/>
      <dgm:spPr/>
      <dgm:t>
        <a:bodyPr/>
        <a:lstStyle/>
        <a:p>
          <a:endParaRPr lang="kk-KZ"/>
        </a:p>
      </dgm:t>
    </dgm:pt>
    <dgm:pt modelId="{9C17490C-0EAB-4AE5-9AF6-CDBCF77AB1FE}" type="sibTrans" cxnId="{5F76F411-010D-4502-847F-2AA11231CC54}">
      <dgm:prSet/>
      <dgm:spPr/>
      <dgm:t>
        <a:bodyPr/>
        <a:lstStyle/>
        <a:p>
          <a:endParaRPr lang="kk-KZ"/>
        </a:p>
      </dgm:t>
    </dgm:pt>
    <dgm:pt modelId="{9DFB448F-ADE5-45E3-86AA-1D561ADC7C1D}">
      <dgm:prSet phldrT="[Текст]" custT="1"/>
      <dgm:spPr/>
      <dgm:t>
        <a:bodyPr/>
        <a:lstStyle/>
        <a:p>
          <a:r>
            <a:rPr lang="kk-KZ" sz="1800" dirty="0" smtClean="0"/>
            <a:t>Ортақ бөлгіші 1-ге тең сан. </a:t>
          </a:r>
          <a:endParaRPr lang="kk-KZ" sz="1800" dirty="0"/>
        </a:p>
      </dgm:t>
    </dgm:pt>
    <dgm:pt modelId="{2F8C1B8E-C825-48CD-BF04-EA58C6163CE7}" type="parTrans" cxnId="{20AF917C-9A9B-4087-89C5-6BF801A13120}">
      <dgm:prSet/>
      <dgm:spPr/>
      <dgm:t>
        <a:bodyPr/>
        <a:lstStyle/>
        <a:p>
          <a:endParaRPr lang="kk-KZ"/>
        </a:p>
      </dgm:t>
    </dgm:pt>
    <dgm:pt modelId="{D73CCC32-0242-422F-A591-15860F916B43}" type="sibTrans" cxnId="{20AF917C-9A9B-4087-89C5-6BF801A13120}">
      <dgm:prSet/>
      <dgm:spPr/>
      <dgm:t>
        <a:bodyPr/>
        <a:lstStyle/>
        <a:p>
          <a:endParaRPr lang="kk-KZ"/>
        </a:p>
      </dgm:t>
    </dgm:pt>
    <dgm:pt modelId="{854BB2E2-23E1-419A-BAA6-0D365E03D54A}">
      <dgm:prSet phldrT="[Текст]"/>
      <dgm:spPr/>
      <dgm:t>
        <a:bodyPr/>
        <a:lstStyle/>
        <a:p>
          <a:endParaRPr lang="kk-KZ" dirty="0"/>
        </a:p>
      </dgm:t>
    </dgm:pt>
    <dgm:pt modelId="{93364BE6-BCB0-4A80-9AF8-6842788C0BDB}" type="parTrans" cxnId="{F4663ABB-18E1-49D5-A673-5AE26B9438A6}">
      <dgm:prSet/>
      <dgm:spPr/>
      <dgm:t>
        <a:bodyPr/>
        <a:lstStyle/>
        <a:p>
          <a:endParaRPr lang="kk-KZ"/>
        </a:p>
      </dgm:t>
    </dgm:pt>
    <dgm:pt modelId="{B3E4F008-0DC8-4C35-A4D7-D42D52F8C246}" type="sibTrans" cxnId="{F4663ABB-18E1-49D5-A673-5AE26B9438A6}">
      <dgm:prSet/>
      <dgm:spPr/>
      <dgm:t>
        <a:bodyPr/>
        <a:lstStyle/>
        <a:p>
          <a:endParaRPr lang="kk-KZ"/>
        </a:p>
      </dgm:t>
    </dgm:pt>
    <dgm:pt modelId="{B65CF863-B668-430B-8892-61348BA38F0C}">
      <dgm:prSet phldrT="[Текст]" custT="1"/>
      <dgm:spPr/>
      <dgm:t>
        <a:bodyPr/>
        <a:lstStyle/>
        <a:p>
          <a:r>
            <a:rPr lang="kk-KZ" sz="1800" dirty="0" smtClean="0"/>
            <a:t>Алымы бөлімінен үлкен бөлшек</a:t>
          </a:r>
          <a:endParaRPr lang="kk-KZ" sz="1800" dirty="0"/>
        </a:p>
      </dgm:t>
    </dgm:pt>
    <dgm:pt modelId="{4CFFFE71-CCD3-4EE2-BCC6-2F3DAE9DBE86}" type="parTrans" cxnId="{407DD752-26EC-40AE-9F44-07B107A7B0BF}">
      <dgm:prSet/>
      <dgm:spPr/>
      <dgm:t>
        <a:bodyPr/>
        <a:lstStyle/>
        <a:p>
          <a:endParaRPr lang="kk-KZ"/>
        </a:p>
      </dgm:t>
    </dgm:pt>
    <dgm:pt modelId="{162F55C2-E45C-4C70-9650-A97E63F7ACF6}" type="sibTrans" cxnId="{407DD752-26EC-40AE-9F44-07B107A7B0BF}">
      <dgm:prSet/>
      <dgm:spPr/>
      <dgm:t>
        <a:bodyPr/>
        <a:lstStyle/>
        <a:p>
          <a:endParaRPr lang="kk-KZ"/>
        </a:p>
      </dgm:t>
    </dgm:pt>
    <dgm:pt modelId="{B1F341DF-9CC4-40EA-8B65-5B5579017216}">
      <dgm:prSet phldrT="[Текст]"/>
      <dgm:spPr/>
      <dgm:t>
        <a:bodyPr/>
        <a:lstStyle/>
        <a:p>
          <a:endParaRPr lang="kk-KZ" dirty="0"/>
        </a:p>
      </dgm:t>
    </dgm:pt>
    <dgm:pt modelId="{0073056E-630B-41F3-B4D3-AF6F6F1BCC1A}" type="parTrans" cxnId="{0D0D04A8-A82C-4016-9A0B-2418685C8752}">
      <dgm:prSet/>
      <dgm:spPr/>
      <dgm:t>
        <a:bodyPr/>
        <a:lstStyle/>
        <a:p>
          <a:endParaRPr lang="kk-KZ"/>
        </a:p>
      </dgm:t>
    </dgm:pt>
    <dgm:pt modelId="{B4577DAC-1495-4F56-ADFA-41A144422F56}" type="sibTrans" cxnId="{0D0D04A8-A82C-4016-9A0B-2418685C8752}">
      <dgm:prSet/>
      <dgm:spPr/>
      <dgm:t>
        <a:bodyPr/>
        <a:lstStyle/>
        <a:p>
          <a:endParaRPr lang="kk-KZ"/>
        </a:p>
      </dgm:t>
    </dgm:pt>
    <dgm:pt modelId="{4CE3C000-43DF-4B2A-A4BE-E8C503DEA45A}">
      <dgm:prSet custT="1"/>
      <dgm:spPr/>
      <dgm:t>
        <a:bodyPr/>
        <a:lstStyle/>
        <a:p>
          <a:r>
            <a:rPr lang="kk-KZ" sz="1800" dirty="0" smtClean="0"/>
            <a:t>Нәрселерді санағанда қолданылатын сан. </a:t>
          </a:r>
          <a:endParaRPr lang="kk-KZ" sz="1800" dirty="0"/>
        </a:p>
      </dgm:t>
    </dgm:pt>
    <dgm:pt modelId="{1529A3B6-8B0A-428B-A290-7CE82756D858}" type="parTrans" cxnId="{C8B0D607-A79E-485E-9EF8-90F17A491DE5}">
      <dgm:prSet/>
      <dgm:spPr/>
      <dgm:t>
        <a:bodyPr/>
        <a:lstStyle/>
        <a:p>
          <a:endParaRPr lang="kk-KZ"/>
        </a:p>
      </dgm:t>
    </dgm:pt>
    <dgm:pt modelId="{A73E5E26-C827-475C-B618-B765B6AEDE29}" type="sibTrans" cxnId="{C8B0D607-A79E-485E-9EF8-90F17A491DE5}">
      <dgm:prSet/>
      <dgm:spPr/>
      <dgm:t>
        <a:bodyPr/>
        <a:lstStyle/>
        <a:p>
          <a:endParaRPr lang="kk-KZ"/>
        </a:p>
      </dgm:t>
    </dgm:pt>
    <dgm:pt modelId="{7B81341A-437B-4029-9685-4942CC4D69B3}">
      <dgm:prSet custT="1"/>
      <dgm:spPr/>
      <dgm:t>
        <a:bodyPr/>
        <a:lstStyle/>
        <a:p>
          <a:r>
            <a:rPr lang="kk-KZ" sz="1800" dirty="0" smtClean="0"/>
            <a:t>Қабырғасы 1-ге тең квадраттың ауданы неге тең? </a:t>
          </a:r>
          <a:endParaRPr lang="kk-KZ" sz="1800" dirty="0"/>
        </a:p>
      </dgm:t>
    </dgm:pt>
    <dgm:pt modelId="{F774C917-038A-4607-B1D1-B2F21B140C5A}" type="parTrans" cxnId="{642B3028-4DF0-42DC-B77B-A62BF20A2EF9}">
      <dgm:prSet/>
      <dgm:spPr/>
      <dgm:t>
        <a:bodyPr/>
        <a:lstStyle/>
        <a:p>
          <a:endParaRPr lang="kk-KZ"/>
        </a:p>
      </dgm:t>
    </dgm:pt>
    <dgm:pt modelId="{D3A760B9-A1CC-4AA7-9FD9-77E6C021AC49}" type="sibTrans" cxnId="{642B3028-4DF0-42DC-B77B-A62BF20A2EF9}">
      <dgm:prSet/>
      <dgm:spPr/>
      <dgm:t>
        <a:bodyPr/>
        <a:lstStyle/>
        <a:p>
          <a:endParaRPr lang="kk-KZ"/>
        </a:p>
      </dgm:t>
    </dgm:pt>
    <dgm:pt modelId="{FDBDCC27-1740-447B-A387-CE009D534E0B}">
      <dgm:prSet custT="1"/>
      <dgm:spPr/>
      <dgm:t>
        <a:bodyPr/>
        <a:lstStyle/>
        <a:p>
          <a:r>
            <a:rPr lang="kk-KZ" sz="1800" dirty="0" smtClean="0"/>
            <a:t>369 саны 3-ке бөліне ме? </a:t>
          </a:r>
          <a:endParaRPr lang="kk-KZ" sz="1800" dirty="0"/>
        </a:p>
      </dgm:t>
    </dgm:pt>
    <dgm:pt modelId="{E7C0CC9F-6D46-4736-A977-1D333D659678}" type="parTrans" cxnId="{13B923EF-EDE2-4881-A057-63D9A0A214DF}">
      <dgm:prSet/>
      <dgm:spPr/>
      <dgm:t>
        <a:bodyPr/>
        <a:lstStyle/>
        <a:p>
          <a:endParaRPr lang="kk-KZ"/>
        </a:p>
      </dgm:t>
    </dgm:pt>
    <dgm:pt modelId="{CEB406C4-2BA7-4BB7-983F-EE4553252545}" type="sibTrans" cxnId="{13B923EF-EDE2-4881-A057-63D9A0A214DF}">
      <dgm:prSet/>
      <dgm:spPr/>
      <dgm:t>
        <a:bodyPr/>
        <a:lstStyle/>
        <a:p>
          <a:endParaRPr lang="kk-KZ"/>
        </a:p>
      </dgm:t>
    </dgm:pt>
    <dgm:pt modelId="{D46780DB-6C40-46AC-8F15-52FAAEC2AA3E}">
      <dgm:prSet custT="1"/>
      <dgm:spPr/>
      <dgm:t>
        <a:bodyPr/>
        <a:lstStyle/>
        <a:p>
          <a:r>
            <a:rPr lang="kk-KZ" sz="1800" dirty="0" smtClean="0"/>
            <a:t>Дәлелденбейтін тұжырым не деп аталады? </a:t>
          </a:r>
          <a:endParaRPr lang="kk-KZ" sz="1800" dirty="0"/>
        </a:p>
      </dgm:t>
    </dgm:pt>
    <dgm:pt modelId="{7887F657-1776-4CC3-92DC-6F303C04BB0E}" type="parTrans" cxnId="{34E4CA8A-513E-41BF-AB42-792842F90A93}">
      <dgm:prSet/>
      <dgm:spPr/>
      <dgm:t>
        <a:bodyPr/>
        <a:lstStyle/>
        <a:p>
          <a:endParaRPr lang="kk-KZ"/>
        </a:p>
      </dgm:t>
    </dgm:pt>
    <dgm:pt modelId="{0FDB4D87-B169-4754-8292-042FF255987D}" type="sibTrans" cxnId="{34E4CA8A-513E-41BF-AB42-792842F90A93}">
      <dgm:prSet/>
      <dgm:spPr/>
      <dgm:t>
        <a:bodyPr/>
        <a:lstStyle/>
        <a:p>
          <a:endParaRPr lang="kk-KZ"/>
        </a:p>
      </dgm:t>
    </dgm:pt>
    <dgm:pt modelId="{DBA0159B-7014-4379-BB7C-B8BDF41AECD5}">
      <dgm:prSet custT="1"/>
      <dgm:spPr/>
      <dgm:t>
        <a:bodyPr/>
        <a:lstStyle/>
        <a:p>
          <a:r>
            <a:rPr lang="kk-KZ" sz="1800" dirty="0" smtClean="0"/>
            <a:t>Бағытталған кесінді. </a:t>
          </a:r>
          <a:endParaRPr lang="kk-KZ" sz="1800" dirty="0"/>
        </a:p>
      </dgm:t>
    </dgm:pt>
    <dgm:pt modelId="{4E3CA055-6FFF-4837-A2E8-F2CC47DA4BA4}" type="parTrans" cxnId="{F91CC648-2E35-4C8F-8CDB-233C0E2895C0}">
      <dgm:prSet/>
      <dgm:spPr/>
      <dgm:t>
        <a:bodyPr/>
        <a:lstStyle/>
        <a:p>
          <a:endParaRPr lang="kk-KZ"/>
        </a:p>
      </dgm:t>
    </dgm:pt>
    <dgm:pt modelId="{27A83236-EE8E-44A5-979B-025F5387D008}" type="sibTrans" cxnId="{F91CC648-2E35-4C8F-8CDB-233C0E2895C0}">
      <dgm:prSet/>
      <dgm:spPr/>
      <dgm:t>
        <a:bodyPr/>
        <a:lstStyle/>
        <a:p>
          <a:endParaRPr lang="kk-KZ"/>
        </a:p>
      </dgm:t>
    </dgm:pt>
    <dgm:pt modelId="{76FB1BBA-9931-4EB0-A052-20E264620A56}">
      <dgm:prSet custT="1"/>
      <dgm:spPr/>
      <dgm:t>
        <a:bodyPr/>
        <a:lstStyle/>
        <a:p>
          <a:r>
            <a:rPr lang="kk-KZ" sz="1800" dirty="0" smtClean="0"/>
            <a:t>Бір нүктеден бірдей қашықтықта жатқан нүктелер жиыны қалай аталады? </a:t>
          </a:r>
          <a:endParaRPr lang="kk-KZ" sz="1800" dirty="0"/>
        </a:p>
      </dgm:t>
    </dgm:pt>
    <dgm:pt modelId="{E24E69F3-627B-47FF-B5C9-7DB99896068C}" type="parTrans" cxnId="{A8347BA0-3DF7-46B1-AB58-17905E3849A2}">
      <dgm:prSet/>
      <dgm:spPr/>
      <dgm:t>
        <a:bodyPr/>
        <a:lstStyle/>
        <a:p>
          <a:endParaRPr lang="kk-KZ"/>
        </a:p>
      </dgm:t>
    </dgm:pt>
    <dgm:pt modelId="{913EBDE8-D607-4D63-BA6B-8DD483281835}" type="sibTrans" cxnId="{A8347BA0-3DF7-46B1-AB58-17905E3849A2}">
      <dgm:prSet/>
      <dgm:spPr/>
      <dgm:t>
        <a:bodyPr/>
        <a:lstStyle/>
        <a:p>
          <a:endParaRPr lang="kk-KZ"/>
        </a:p>
      </dgm:t>
    </dgm:pt>
    <dgm:pt modelId="{08B3007D-48C7-4C0E-BBC0-3B322FAB1B3D}">
      <dgm:prSet custT="1"/>
      <dgm:spPr/>
      <dgm:t>
        <a:bodyPr/>
        <a:lstStyle/>
        <a:p>
          <a:r>
            <a:rPr lang="kk-KZ" sz="1800" dirty="0" smtClean="0"/>
            <a:t>ОХ осі қалай аталады? </a:t>
          </a:r>
          <a:endParaRPr lang="kk-KZ" sz="1800" dirty="0"/>
        </a:p>
      </dgm:t>
    </dgm:pt>
    <dgm:pt modelId="{3D47C857-6974-4529-8C47-1ED0BD6F2059}" type="parTrans" cxnId="{2BEBA997-F6EF-43B3-AC45-E8FFD9EB6506}">
      <dgm:prSet/>
      <dgm:spPr/>
      <dgm:t>
        <a:bodyPr/>
        <a:lstStyle/>
        <a:p>
          <a:endParaRPr lang="kk-KZ"/>
        </a:p>
      </dgm:t>
    </dgm:pt>
    <dgm:pt modelId="{4B86BDF2-7595-490C-903E-BFBFCEF964D6}" type="sibTrans" cxnId="{2BEBA997-F6EF-43B3-AC45-E8FFD9EB6506}">
      <dgm:prSet/>
      <dgm:spPr/>
      <dgm:t>
        <a:bodyPr/>
        <a:lstStyle/>
        <a:p>
          <a:endParaRPr lang="kk-KZ"/>
        </a:p>
      </dgm:t>
    </dgm:pt>
    <dgm:pt modelId="{18B7664D-8BE7-4E25-AFB2-A1B80080C628}">
      <dgm:prSet/>
      <dgm:spPr/>
      <dgm:t>
        <a:bodyPr/>
        <a:lstStyle/>
        <a:p>
          <a:endParaRPr lang="kk-KZ" dirty="0"/>
        </a:p>
      </dgm:t>
    </dgm:pt>
    <dgm:pt modelId="{CB8A9AB8-130F-43D1-884D-05DAE762425C}" type="parTrans" cxnId="{EEC22DB7-55F3-4AFC-9600-EA4CEDEB013E}">
      <dgm:prSet/>
      <dgm:spPr/>
      <dgm:t>
        <a:bodyPr/>
        <a:lstStyle/>
        <a:p>
          <a:endParaRPr lang="kk-KZ"/>
        </a:p>
      </dgm:t>
    </dgm:pt>
    <dgm:pt modelId="{E9EC8C62-227E-424E-AEBB-168BC06F8557}" type="sibTrans" cxnId="{EEC22DB7-55F3-4AFC-9600-EA4CEDEB013E}">
      <dgm:prSet/>
      <dgm:spPr/>
      <dgm:t>
        <a:bodyPr/>
        <a:lstStyle/>
        <a:p>
          <a:endParaRPr lang="kk-KZ"/>
        </a:p>
      </dgm:t>
    </dgm:pt>
    <dgm:pt modelId="{11F506BF-CE8B-4AC9-8BA3-F76AFE4B51F9}">
      <dgm:prSet/>
      <dgm:spPr/>
      <dgm:t>
        <a:bodyPr/>
        <a:lstStyle/>
        <a:p>
          <a:endParaRPr lang="kk-KZ" dirty="0"/>
        </a:p>
      </dgm:t>
    </dgm:pt>
    <dgm:pt modelId="{A1E3AA88-7055-4114-A6F8-9540FD22EB3D}" type="parTrans" cxnId="{D87952B9-488D-4534-AFD7-BA10C1FAAD05}">
      <dgm:prSet/>
      <dgm:spPr/>
      <dgm:t>
        <a:bodyPr/>
        <a:lstStyle/>
        <a:p>
          <a:endParaRPr lang="kk-KZ"/>
        </a:p>
      </dgm:t>
    </dgm:pt>
    <dgm:pt modelId="{19161951-FD14-473B-99B0-D4F6988296DB}" type="sibTrans" cxnId="{D87952B9-488D-4534-AFD7-BA10C1FAAD05}">
      <dgm:prSet/>
      <dgm:spPr/>
      <dgm:t>
        <a:bodyPr/>
        <a:lstStyle/>
        <a:p>
          <a:endParaRPr lang="kk-KZ"/>
        </a:p>
      </dgm:t>
    </dgm:pt>
    <dgm:pt modelId="{0258CB8E-3A45-4DB0-8E79-AD811A9C09B4}">
      <dgm:prSet/>
      <dgm:spPr/>
      <dgm:t>
        <a:bodyPr/>
        <a:lstStyle/>
        <a:p>
          <a:endParaRPr lang="kk-KZ" dirty="0"/>
        </a:p>
      </dgm:t>
    </dgm:pt>
    <dgm:pt modelId="{FA6338A0-C4E2-4F11-A48E-BB075D4FAD50}" type="parTrans" cxnId="{D0FF8DED-9C96-477C-B317-39DBCEFBEC4D}">
      <dgm:prSet/>
      <dgm:spPr/>
      <dgm:t>
        <a:bodyPr/>
        <a:lstStyle/>
        <a:p>
          <a:endParaRPr lang="kk-KZ"/>
        </a:p>
      </dgm:t>
    </dgm:pt>
    <dgm:pt modelId="{B8DF0C56-E945-4680-8F25-979C2671A5AF}" type="sibTrans" cxnId="{D0FF8DED-9C96-477C-B317-39DBCEFBEC4D}">
      <dgm:prSet/>
      <dgm:spPr/>
      <dgm:t>
        <a:bodyPr/>
        <a:lstStyle/>
        <a:p>
          <a:endParaRPr lang="kk-KZ"/>
        </a:p>
      </dgm:t>
    </dgm:pt>
    <dgm:pt modelId="{D650C4D3-E5CE-4988-B696-0408C3C12E0F}">
      <dgm:prSet/>
      <dgm:spPr/>
      <dgm:t>
        <a:bodyPr/>
        <a:lstStyle/>
        <a:p>
          <a:endParaRPr lang="kk-KZ" dirty="0"/>
        </a:p>
      </dgm:t>
    </dgm:pt>
    <dgm:pt modelId="{D1B55843-4337-43A2-8C5B-9C2DD805953E}" type="parTrans" cxnId="{8F6F8308-1E4A-4C39-A279-9CD77F1C4A52}">
      <dgm:prSet/>
      <dgm:spPr/>
      <dgm:t>
        <a:bodyPr/>
        <a:lstStyle/>
        <a:p>
          <a:endParaRPr lang="kk-KZ"/>
        </a:p>
      </dgm:t>
    </dgm:pt>
    <dgm:pt modelId="{3A169495-F74C-4F94-9CE9-85716364B59F}" type="sibTrans" cxnId="{8F6F8308-1E4A-4C39-A279-9CD77F1C4A52}">
      <dgm:prSet/>
      <dgm:spPr/>
      <dgm:t>
        <a:bodyPr/>
        <a:lstStyle/>
        <a:p>
          <a:endParaRPr lang="kk-KZ"/>
        </a:p>
      </dgm:t>
    </dgm:pt>
    <dgm:pt modelId="{79E430D2-82F3-435E-9C8F-E4EA260943CB}">
      <dgm:prSet/>
      <dgm:spPr/>
      <dgm:t>
        <a:bodyPr/>
        <a:lstStyle/>
        <a:p>
          <a:endParaRPr lang="kk-KZ" dirty="0"/>
        </a:p>
      </dgm:t>
    </dgm:pt>
    <dgm:pt modelId="{9B48E8E1-A59B-450C-8E4B-ED1BF0A286DC}" type="parTrans" cxnId="{D17E4A45-D043-4076-B44D-69828A9D59BC}">
      <dgm:prSet/>
      <dgm:spPr/>
      <dgm:t>
        <a:bodyPr/>
        <a:lstStyle/>
        <a:p>
          <a:endParaRPr lang="kk-KZ"/>
        </a:p>
      </dgm:t>
    </dgm:pt>
    <dgm:pt modelId="{9A4EB12C-451B-4D52-B760-76E126ECE1C3}" type="sibTrans" cxnId="{D17E4A45-D043-4076-B44D-69828A9D59BC}">
      <dgm:prSet/>
      <dgm:spPr/>
      <dgm:t>
        <a:bodyPr/>
        <a:lstStyle/>
        <a:p>
          <a:endParaRPr lang="kk-KZ"/>
        </a:p>
      </dgm:t>
    </dgm:pt>
    <dgm:pt modelId="{BF871ED0-076D-453F-A5F8-5406383B0831}">
      <dgm:prSet/>
      <dgm:spPr/>
      <dgm:t>
        <a:bodyPr/>
        <a:lstStyle/>
        <a:p>
          <a:endParaRPr lang="kk-KZ" dirty="0"/>
        </a:p>
      </dgm:t>
    </dgm:pt>
    <dgm:pt modelId="{F8C67485-5767-420B-89C8-A19D8538C93A}" type="parTrans" cxnId="{65E165E5-5AAC-46C0-8FE8-228EE9145F5E}">
      <dgm:prSet/>
      <dgm:spPr/>
      <dgm:t>
        <a:bodyPr/>
        <a:lstStyle/>
        <a:p>
          <a:endParaRPr lang="kk-KZ"/>
        </a:p>
      </dgm:t>
    </dgm:pt>
    <dgm:pt modelId="{FDE7D99E-EB4F-430B-9924-D381AF5038D9}" type="sibTrans" cxnId="{65E165E5-5AAC-46C0-8FE8-228EE9145F5E}">
      <dgm:prSet/>
      <dgm:spPr/>
      <dgm:t>
        <a:bodyPr/>
        <a:lstStyle/>
        <a:p>
          <a:endParaRPr lang="kk-KZ"/>
        </a:p>
      </dgm:t>
    </dgm:pt>
    <dgm:pt modelId="{05C7307F-AFC5-4DB4-9AA4-73379449E0DC}">
      <dgm:prSet/>
      <dgm:spPr/>
      <dgm:t>
        <a:bodyPr/>
        <a:lstStyle/>
        <a:p>
          <a:endParaRPr lang="kk-KZ" dirty="0"/>
        </a:p>
      </dgm:t>
    </dgm:pt>
    <dgm:pt modelId="{55238850-AB11-457C-A78D-DA21497B2442}" type="parTrans" cxnId="{8A93AC8A-28B0-41E4-BE0C-BE09561BF733}">
      <dgm:prSet/>
      <dgm:spPr/>
      <dgm:t>
        <a:bodyPr/>
        <a:lstStyle/>
        <a:p>
          <a:endParaRPr lang="kk-KZ"/>
        </a:p>
      </dgm:t>
    </dgm:pt>
    <dgm:pt modelId="{D8C5C54A-96F3-4BB4-B569-6B16F45C8C1C}" type="sibTrans" cxnId="{8A93AC8A-28B0-41E4-BE0C-BE09561BF733}">
      <dgm:prSet/>
      <dgm:spPr/>
      <dgm:t>
        <a:bodyPr/>
        <a:lstStyle/>
        <a:p>
          <a:endParaRPr lang="kk-KZ"/>
        </a:p>
      </dgm:t>
    </dgm:pt>
    <dgm:pt modelId="{F5DD192C-A954-4BE6-9984-F3CBE68545D6}" type="pres">
      <dgm:prSet presAssocID="{4A6CFF1D-3DE8-4668-AEF9-E2D90DBA362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kk-KZ"/>
        </a:p>
      </dgm:t>
    </dgm:pt>
    <dgm:pt modelId="{ADEB2E63-67CF-4FC9-A1EE-DAF56A581757}" type="pres">
      <dgm:prSet presAssocID="{8D43D70E-BD85-432C-815B-53C3A631316A}" presName="linNode" presStyleCnt="0"/>
      <dgm:spPr/>
    </dgm:pt>
    <dgm:pt modelId="{7F555AFF-36BE-4BEC-A517-DD0531558F55}" type="pres">
      <dgm:prSet presAssocID="{8D43D70E-BD85-432C-815B-53C3A631316A}" presName="parentShp" presStyleLbl="node1" presStyleIdx="0" presStyleCnt="10" custScaleX="145455" custLinFactNeighborX="-6061" custLinFactNeighborY="-40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01E7A84-2B06-4125-8A48-922950032C71}" type="pres">
      <dgm:prSet presAssocID="{8D43D70E-BD85-432C-815B-53C3A631316A}" presName="childShp" presStyleLbl="bgAccFollowNode1" presStyleIdx="0" presStyleCnt="10" custScaleX="72451" custLinFactNeighborX="-531" custLinFactNeighborY="-40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0E9DC730-C690-4605-886B-1E0651D6F2C4}" type="pres">
      <dgm:prSet presAssocID="{292383D9-860B-4F28-9B85-10506539196B}" presName="spacing" presStyleCnt="0"/>
      <dgm:spPr/>
    </dgm:pt>
    <dgm:pt modelId="{D18D0728-F363-4A7E-B4EE-088C66A1873C}" type="pres">
      <dgm:prSet presAssocID="{9DFB448F-ADE5-45E3-86AA-1D561ADC7C1D}" presName="linNode" presStyleCnt="0"/>
      <dgm:spPr/>
    </dgm:pt>
    <dgm:pt modelId="{278D7891-E097-4E9E-B768-115D3C95315D}" type="pres">
      <dgm:prSet presAssocID="{9DFB448F-ADE5-45E3-86AA-1D561ADC7C1D}" presName="parentShp" presStyleLbl="node1" presStyleIdx="1" presStyleCnt="10" custScaleX="143801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E915464-C155-4334-9E68-37514221B675}" type="pres">
      <dgm:prSet presAssocID="{9DFB448F-ADE5-45E3-86AA-1D561ADC7C1D}" presName="childShp" presStyleLbl="bgAccFollowNode1" presStyleIdx="1" presStyleCnt="10" custScaleX="70799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458AFA7-B2B6-4904-AD03-D02B189FD0C3}" type="pres">
      <dgm:prSet presAssocID="{D73CCC32-0242-422F-A591-15860F916B43}" presName="spacing" presStyleCnt="0"/>
      <dgm:spPr/>
    </dgm:pt>
    <dgm:pt modelId="{5DD6CADF-0006-4E45-AE13-2F2BF6C856C7}" type="pres">
      <dgm:prSet presAssocID="{B65CF863-B668-430B-8892-61348BA38F0C}" presName="linNode" presStyleCnt="0"/>
      <dgm:spPr/>
    </dgm:pt>
    <dgm:pt modelId="{95D99098-7B1D-432A-99BE-B064324A3E95}" type="pres">
      <dgm:prSet presAssocID="{B65CF863-B668-430B-8892-61348BA38F0C}" presName="parentShp" presStyleLbl="node1" presStyleIdx="2" presStyleCnt="10" custScaleX="143801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78D69652-D969-4F40-A993-0AF9BA548264}" type="pres">
      <dgm:prSet presAssocID="{B65CF863-B668-430B-8892-61348BA38F0C}" presName="childShp" presStyleLbl="bgAccFollowNode1" presStyleIdx="2" presStyleCnt="10" custScaleX="70799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F0B265E2-3E5B-4420-911C-0C849B997A5D}" type="pres">
      <dgm:prSet presAssocID="{162F55C2-E45C-4C70-9650-A97E63F7ACF6}" presName="spacing" presStyleCnt="0"/>
      <dgm:spPr/>
    </dgm:pt>
    <dgm:pt modelId="{9C164F5D-62D0-4497-840F-D38A23870B9D}" type="pres">
      <dgm:prSet presAssocID="{4CE3C000-43DF-4B2A-A4BE-E8C503DEA45A}" presName="linNode" presStyleCnt="0"/>
      <dgm:spPr/>
    </dgm:pt>
    <dgm:pt modelId="{83D95ACD-546A-4E82-86A9-881B301D21F2}" type="pres">
      <dgm:prSet presAssocID="{4CE3C000-43DF-4B2A-A4BE-E8C503DEA45A}" presName="parentShp" presStyleLbl="node1" presStyleIdx="3" presStyleCnt="10" custScaleX="143801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79E8CD8-6EAF-4674-BA46-E4B1D7EECBD4}" type="pres">
      <dgm:prSet presAssocID="{4CE3C000-43DF-4B2A-A4BE-E8C503DEA45A}" presName="childShp" presStyleLbl="bgAccFollowNode1" presStyleIdx="3" presStyleCnt="10" custScaleX="70799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F26BB84-266A-4359-AD69-2734F261C4AD}" type="pres">
      <dgm:prSet presAssocID="{A73E5E26-C827-475C-B618-B765B6AEDE29}" presName="spacing" presStyleCnt="0"/>
      <dgm:spPr/>
    </dgm:pt>
    <dgm:pt modelId="{EA0D81DA-2D8F-4052-B9C3-A64059BC4D99}" type="pres">
      <dgm:prSet presAssocID="{FDBDCC27-1740-447B-A387-CE009D534E0B}" presName="linNode" presStyleCnt="0"/>
      <dgm:spPr/>
    </dgm:pt>
    <dgm:pt modelId="{086825A8-A135-47EB-93DA-D44ECE38567A}" type="pres">
      <dgm:prSet presAssocID="{FDBDCC27-1740-447B-A387-CE009D534E0B}" presName="parentShp" presStyleLbl="node1" presStyleIdx="4" presStyleCnt="10" custScaleX="205066" custLinFactNeighborX="-2122" custLinFactNeighborY="3111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1EA3E88-CA21-4B91-A884-55AE16B02CCC}" type="pres">
      <dgm:prSet presAssocID="{FDBDCC27-1740-447B-A387-CE009D534E0B}" presName="childShp" presStyleLbl="b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9752B32-E872-4C93-8FB2-8BBF3FF5C02A}" type="pres">
      <dgm:prSet presAssocID="{CEB406C4-2BA7-4BB7-983F-EE4553252545}" presName="spacing" presStyleCnt="0"/>
      <dgm:spPr/>
    </dgm:pt>
    <dgm:pt modelId="{8779D4EA-1C12-4A78-8C52-30A1E144FF78}" type="pres">
      <dgm:prSet presAssocID="{7B81341A-437B-4029-9685-4942CC4D69B3}" presName="linNode" presStyleCnt="0"/>
      <dgm:spPr/>
    </dgm:pt>
    <dgm:pt modelId="{DBD3B68B-2594-4478-82D2-F417DCE6FCD9}" type="pres">
      <dgm:prSet presAssocID="{7B81341A-437B-4029-9685-4942CC4D69B3}" presName="parentShp" presStyleLbl="node1" presStyleIdx="5" presStyleCnt="10" custScaleX="204469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82251B8-584E-48EF-B93C-5B3C51F7F638}" type="pres">
      <dgm:prSet presAssocID="{7B81341A-437B-4029-9685-4942CC4D69B3}" presName="childShp" presStyleLbl="b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E834F27-371D-4EAB-BDD8-285F835FE7DB}" type="pres">
      <dgm:prSet presAssocID="{D3A760B9-A1CC-4AA7-9FD9-77E6C021AC49}" presName="spacing" presStyleCnt="0"/>
      <dgm:spPr/>
    </dgm:pt>
    <dgm:pt modelId="{18214DC9-80D1-41B3-932B-D9139858991B}" type="pres">
      <dgm:prSet presAssocID="{D46780DB-6C40-46AC-8F15-52FAAEC2AA3E}" presName="linNode" presStyleCnt="0"/>
      <dgm:spPr/>
    </dgm:pt>
    <dgm:pt modelId="{6A830790-F2AD-4F43-A843-1C0600E19D18}" type="pres">
      <dgm:prSet presAssocID="{D46780DB-6C40-46AC-8F15-52FAAEC2AA3E}" presName="parentShp" presStyleLbl="node1" presStyleIdx="6" presStyleCnt="10" custScaleX="204543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C4D9953-A6A7-4267-9D5F-920C13F557B0}" type="pres">
      <dgm:prSet presAssocID="{D46780DB-6C40-46AC-8F15-52FAAEC2AA3E}" presName="childShp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8D6B45D-E5C2-47E3-9233-8C8DC89FBC6D}" type="pres">
      <dgm:prSet presAssocID="{0FDB4D87-B169-4754-8292-042FF255987D}" presName="spacing" presStyleCnt="0"/>
      <dgm:spPr/>
    </dgm:pt>
    <dgm:pt modelId="{DAF8A806-0119-49A4-8732-B4250ECD8BEC}" type="pres">
      <dgm:prSet presAssocID="{DBA0159B-7014-4379-BB7C-B8BDF41AECD5}" presName="linNode" presStyleCnt="0"/>
      <dgm:spPr/>
    </dgm:pt>
    <dgm:pt modelId="{CC26E599-9AA1-4B16-98F5-09B015F5DE45}" type="pres">
      <dgm:prSet presAssocID="{DBA0159B-7014-4379-BB7C-B8BDF41AECD5}" presName="parentShp" presStyleLbl="node1" presStyleIdx="7" presStyleCnt="10" custScaleX="20823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25EB1FCE-2870-47A1-AF5C-60CC17218E58}" type="pres">
      <dgm:prSet presAssocID="{DBA0159B-7014-4379-BB7C-B8BDF41AECD5}" presName="childShp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3F9F3BE-CB0C-4D7C-8A1F-FC61B48204D4}" type="pres">
      <dgm:prSet presAssocID="{27A83236-EE8E-44A5-979B-025F5387D008}" presName="spacing" presStyleCnt="0"/>
      <dgm:spPr/>
    </dgm:pt>
    <dgm:pt modelId="{1F79A9FB-5BF1-4ADE-AE31-CE2F5ABC695B}" type="pres">
      <dgm:prSet presAssocID="{76FB1BBA-9931-4EB0-A052-20E264620A56}" presName="linNode" presStyleCnt="0"/>
      <dgm:spPr/>
    </dgm:pt>
    <dgm:pt modelId="{8C87D1A3-C3B9-4B54-B64D-632674E2B91C}" type="pres">
      <dgm:prSet presAssocID="{76FB1BBA-9931-4EB0-A052-20E264620A56}" presName="parentShp" presStyleLbl="node1" presStyleIdx="8" presStyleCnt="10" custScaleX="20892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7443480-68A4-4C88-9E41-FF64D46B2ECD}" type="pres">
      <dgm:prSet presAssocID="{76FB1BBA-9931-4EB0-A052-20E264620A56}" presName="childShp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ABD5A346-32AE-432F-A69D-5C716E2B0AC2}" type="pres">
      <dgm:prSet presAssocID="{913EBDE8-D607-4D63-BA6B-8DD483281835}" presName="spacing" presStyleCnt="0"/>
      <dgm:spPr/>
    </dgm:pt>
    <dgm:pt modelId="{16EAFB6F-AE1A-4F57-AAEE-4B062C1E6C85}" type="pres">
      <dgm:prSet presAssocID="{08B3007D-48C7-4C0E-BBC0-3B322FAB1B3D}" presName="linNode" presStyleCnt="0"/>
      <dgm:spPr/>
    </dgm:pt>
    <dgm:pt modelId="{0A78AA75-E279-46F1-940D-F514A3A858C4}" type="pres">
      <dgm:prSet presAssocID="{08B3007D-48C7-4C0E-BBC0-3B322FAB1B3D}" presName="parentShp" presStyleLbl="node1" presStyleIdx="9" presStyleCnt="10" custScaleX="209637" custLinFactNeighborX="-140" custLinFactNeighborY="4511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F464F92-FA3B-4A6C-A4FB-DF72E598EEAD}" type="pres">
      <dgm:prSet presAssocID="{08B3007D-48C7-4C0E-BBC0-3B322FAB1B3D}" presName="childShp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C0288B40-C0A4-4E97-937B-3157C9CC1352}" type="presOf" srcId="{08B3007D-48C7-4C0E-BBC0-3B322FAB1B3D}" destId="{0A78AA75-E279-46F1-940D-F514A3A858C4}" srcOrd="0" destOrd="0" presId="urn:microsoft.com/office/officeart/2005/8/layout/vList6"/>
    <dgm:cxn modelId="{2956E1FE-A055-4200-A24E-B018601846C6}" type="presOf" srcId="{79E430D2-82F3-435E-9C8F-E4EA260943CB}" destId="{382251B8-584E-48EF-B93C-5B3C51F7F638}" srcOrd="0" destOrd="0" presId="urn:microsoft.com/office/officeart/2005/8/layout/vList6"/>
    <dgm:cxn modelId="{67B0D8FB-C385-41D0-BA7D-EB9E91FBA8ED}" type="presOf" srcId="{4A6CFF1D-3DE8-4668-AEF9-E2D90DBA3628}" destId="{F5DD192C-A954-4BE6-9984-F3CBE68545D6}" srcOrd="0" destOrd="0" presId="urn:microsoft.com/office/officeart/2005/8/layout/vList6"/>
    <dgm:cxn modelId="{C766C4AB-04A6-4426-909F-128A5123D51D}" type="presOf" srcId="{18B7664D-8BE7-4E25-AFB2-A1B80080C628}" destId="{4F464F92-FA3B-4A6C-A4FB-DF72E598EEAD}" srcOrd="0" destOrd="0" presId="urn:microsoft.com/office/officeart/2005/8/layout/vList6"/>
    <dgm:cxn modelId="{F4663ABB-18E1-49D5-A673-5AE26B9438A6}" srcId="{9DFB448F-ADE5-45E3-86AA-1D561ADC7C1D}" destId="{854BB2E2-23E1-419A-BAA6-0D365E03D54A}" srcOrd="0" destOrd="0" parTransId="{93364BE6-BCB0-4A80-9AF8-6842788C0BDB}" sibTransId="{B3E4F008-0DC8-4C35-A4D7-D42D52F8C246}"/>
    <dgm:cxn modelId="{249266E2-D724-40CC-A849-2F4E7B562E6C}" type="presOf" srcId="{0258CB8E-3A45-4DB0-8E79-AD811A9C09B4}" destId="{25EB1FCE-2870-47A1-AF5C-60CC17218E58}" srcOrd="0" destOrd="0" presId="urn:microsoft.com/office/officeart/2005/8/layout/vList6"/>
    <dgm:cxn modelId="{0D0D04A8-A82C-4016-9A0B-2418685C8752}" srcId="{B65CF863-B668-430B-8892-61348BA38F0C}" destId="{B1F341DF-9CC4-40EA-8B65-5B5579017216}" srcOrd="0" destOrd="0" parTransId="{0073056E-630B-41F3-B4D3-AF6F6F1BCC1A}" sibTransId="{B4577DAC-1495-4F56-ADFA-41A144422F56}"/>
    <dgm:cxn modelId="{384A6272-B7B5-4869-B3D1-5E571EA4B7A1}" type="presOf" srcId="{76FB1BBA-9931-4EB0-A052-20E264620A56}" destId="{8C87D1A3-C3B9-4B54-B64D-632674E2B91C}" srcOrd="0" destOrd="0" presId="urn:microsoft.com/office/officeart/2005/8/layout/vList6"/>
    <dgm:cxn modelId="{5F76F411-010D-4502-847F-2AA11231CC54}" srcId="{8D43D70E-BD85-432C-815B-53C3A631316A}" destId="{4E503163-6A22-4EFE-B059-8AF2FAA54E4D}" srcOrd="0" destOrd="0" parTransId="{DD78D78F-3A91-47A0-9EB2-3B17F41977FB}" sibTransId="{9C17490C-0EAB-4AE5-9AF6-CDBCF77AB1FE}"/>
    <dgm:cxn modelId="{12EE6C4A-82F1-45B0-A288-63EB448293FC}" type="presOf" srcId="{9DFB448F-ADE5-45E3-86AA-1D561ADC7C1D}" destId="{278D7891-E097-4E9E-B768-115D3C95315D}" srcOrd="0" destOrd="0" presId="urn:microsoft.com/office/officeart/2005/8/layout/vList6"/>
    <dgm:cxn modelId="{D0FF8DED-9C96-477C-B317-39DBCEFBEC4D}" srcId="{DBA0159B-7014-4379-BB7C-B8BDF41AECD5}" destId="{0258CB8E-3A45-4DB0-8E79-AD811A9C09B4}" srcOrd="0" destOrd="0" parTransId="{FA6338A0-C4E2-4F11-A48E-BB075D4FAD50}" sibTransId="{B8DF0C56-E945-4680-8F25-979C2671A5AF}"/>
    <dgm:cxn modelId="{0335C0C4-90F4-4376-AA0F-83539441D2F3}" type="presOf" srcId="{D46780DB-6C40-46AC-8F15-52FAAEC2AA3E}" destId="{6A830790-F2AD-4F43-A843-1C0600E19D18}" srcOrd="0" destOrd="0" presId="urn:microsoft.com/office/officeart/2005/8/layout/vList6"/>
    <dgm:cxn modelId="{F91CC648-2E35-4C8F-8CDB-233C0E2895C0}" srcId="{4A6CFF1D-3DE8-4668-AEF9-E2D90DBA3628}" destId="{DBA0159B-7014-4379-BB7C-B8BDF41AECD5}" srcOrd="7" destOrd="0" parTransId="{4E3CA055-6FFF-4837-A2E8-F2CC47DA4BA4}" sibTransId="{27A83236-EE8E-44A5-979B-025F5387D008}"/>
    <dgm:cxn modelId="{C8B0D607-A79E-485E-9EF8-90F17A491DE5}" srcId="{4A6CFF1D-3DE8-4668-AEF9-E2D90DBA3628}" destId="{4CE3C000-43DF-4B2A-A4BE-E8C503DEA45A}" srcOrd="3" destOrd="0" parTransId="{1529A3B6-8B0A-428B-A290-7CE82756D858}" sibTransId="{A73E5E26-C827-475C-B618-B765B6AEDE29}"/>
    <dgm:cxn modelId="{8A93AC8A-28B0-41E4-BE0C-BE09561BF733}" srcId="{4CE3C000-43DF-4B2A-A4BE-E8C503DEA45A}" destId="{05C7307F-AFC5-4DB4-9AA4-73379449E0DC}" srcOrd="0" destOrd="0" parTransId="{55238850-AB11-457C-A78D-DA21497B2442}" sibTransId="{D8C5C54A-96F3-4BB4-B569-6B16F45C8C1C}"/>
    <dgm:cxn modelId="{D17E4A45-D043-4076-B44D-69828A9D59BC}" srcId="{7B81341A-437B-4029-9685-4942CC4D69B3}" destId="{79E430D2-82F3-435E-9C8F-E4EA260943CB}" srcOrd="0" destOrd="0" parTransId="{9B48E8E1-A59B-450C-8E4B-ED1BF0A286DC}" sibTransId="{9A4EB12C-451B-4D52-B760-76E126ECE1C3}"/>
    <dgm:cxn modelId="{4FA59C98-EF2D-4B36-8948-02B9F5906F08}" type="presOf" srcId="{B65CF863-B668-430B-8892-61348BA38F0C}" destId="{95D99098-7B1D-432A-99BE-B064324A3E95}" srcOrd="0" destOrd="0" presId="urn:microsoft.com/office/officeart/2005/8/layout/vList6"/>
    <dgm:cxn modelId="{5EDE7261-B5D4-41F1-9236-591364C300F9}" type="presOf" srcId="{11F506BF-CE8B-4AC9-8BA3-F76AFE4B51F9}" destId="{37443480-68A4-4C88-9E41-FF64D46B2ECD}" srcOrd="0" destOrd="0" presId="urn:microsoft.com/office/officeart/2005/8/layout/vList6"/>
    <dgm:cxn modelId="{13B923EF-EDE2-4881-A057-63D9A0A214DF}" srcId="{4A6CFF1D-3DE8-4668-AEF9-E2D90DBA3628}" destId="{FDBDCC27-1740-447B-A387-CE009D534E0B}" srcOrd="4" destOrd="0" parTransId="{E7C0CC9F-6D46-4736-A977-1D333D659678}" sibTransId="{CEB406C4-2BA7-4BB7-983F-EE4553252545}"/>
    <dgm:cxn modelId="{20AF917C-9A9B-4087-89C5-6BF801A13120}" srcId="{4A6CFF1D-3DE8-4668-AEF9-E2D90DBA3628}" destId="{9DFB448F-ADE5-45E3-86AA-1D561ADC7C1D}" srcOrd="1" destOrd="0" parTransId="{2F8C1B8E-C825-48CD-BF04-EA58C6163CE7}" sibTransId="{D73CCC32-0242-422F-A591-15860F916B43}"/>
    <dgm:cxn modelId="{A8347BA0-3DF7-46B1-AB58-17905E3849A2}" srcId="{4A6CFF1D-3DE8-4668-AEF9-E2D90DBA3628}" destId="{76FB1BBA-9931-4EB0-A052-20E264620A56}" srcOrd="8" destOrd="0" parTransId="{E24E69F3-627B-47FF-B5C9-7DB99896068C}" sibTransId="{913EBDE8-D607-4D63-BA6B-8DD483281835}"/>
    <dgm:cxn modelId="{65E165E5-5AAC-46C0-8FE8-228EE9145F5E}" srcId="{FDBDCC27-1740-447B-A387-CE009D534E0B}" destId="{BF871ED0-076D-453F-A5F8-5406383B0831}" srcOrd="0" destOrd="0" parTransId="{F8C67485-5767-420B-89C8-A19D8538C93A}" sibTransId="{FDE7D99E-EB4F-430B-9924-D381AF5038D9}"/>
    <dgm:cxn modelId="{EEC22DB7-55F3-4AFC-9600-EA4CEDEB013E}" srcId="{08B3007D-48C7-4C0E-BBC0-3B322FAB1B3D}" destId="{18B7664D-8BE7-4E25-AFB2-A1B80080C628}" srcOrd="0" destOrd="0" parTransId="{CB8A9AB8-130F-43D1-884D-05DAE762425C}" sibTransId="{E9EC8C62-227E-424E-AEBB-168BC06F8557}"/>
    <dgm:cxn modelId="{E712A2AE-D838-4B7F-87B3-10179F969D65}" type="presOf" srcId="{7B81341A-437B-4029-9685-4942CC4D69B3}" destId="{DBD3B68B-2594-4478-82D2-F417DCE6FCD9}" srcOrd="0" destOrd="0" presId="urn:microsoft.com/office/officeart/2005/8/layout/vList6"/>
    <dgm:cxn modelId="{8F6F8308-1E4A-4C39-A279-9CD77F1C4A52}" srcId="{D46780DB-6C40-46AC-8F15-52FAAEC2AA3E}" destId="{D650C4D3-E5CE-4988-B696-0408C3C12E0F}" srcOrd="0" destOrd="0" parTransId="{D1B55843-4337-43A2-8C5B-9C2DD805953E}" sibTransId="{3A169495-F74C-4F94-9CE9-85716364B59F}"/>
    <dgm:cxn modelId="{CF55EA28-5E2E-45DF-966B-885BCA29BF20}" type="presOf" srcId="{4CE3C000-43DF-4B2A-A4BE-E8C503DEA45A}" destId="{83D95ACD-546A-4E82-86A9-881B301D21F2}" srcOrd="0" destOrd="0" presId="urn:microsoft.com/office/officeart/2005/8/layout/vList6"/>
    <dgm:cxn modelId="{E466FF77-323B-4EDD-ADA0-57A9B5BF2669}" type="presOf" srcId="{FDBDCC27-1740-447B-A387-CE009D534E0B}" destId="{086825A8-A135-47EB-93DA-D44ECE38567A}" srcOrd="0" destOrd="0" presId="urn:microsoft.com/office/officeart/2005/8/layout/vList6"/>
    <dgm:cxn modelId="{40C149C1-0290-4E7B-B56A-BE9D0012DF72}" srcId="{4A6CFF1D-3DE8-4668-AEF9-E2D90DBA3628}" destId="{8D43D70E-BD85-432C-815B-53C3A631316A}" srcOrd="0" destOrd="0" parTransId="{45EE6E5E-5E80-4912-86E7-CDF43D38EA9C}" sibTransId="{292383D9-860B-4F28-9B85-10506539196B}"/>
    <dgm:cxn modelId="{0C73C76C-159F-4CB3-9E6D-AEE00FB5196F}" type="presOf" srcId="{DBA0159B-7014-4379-BB7C-B8BDF41AECD5}" destId="{CC26E599-9AA1-4B16-98F5-09B015F5DE45}" srcOrd="0" destOrd="0" presId="urn:microsoft.com/office/officeart/2005/8/layout/vList6"/>
    <dgm:cxn modelId="{407DD752-26EC-40AE-9F44-07B107A7B0BF}" srcId="{4A6CFF1D-3DE8-4668-AEF9-E2D90DBA3628}" destId="{B65CF863-B668-430B-8892-61348BA38F0C}" srcOrd="2" destOrd="0" parTransId="{4CFFFE71-CCD3-4EE2-BCC6-2F3DAE9DBE86}" sibTransId="{162F55C2-E45C-4C70-9650-A97E63F7ACF6}"/>
    <dgm:cxn modelId="{5B4410AD-2EC1-45E4-AF82-F432D58C4708}" type="presOf" srcId="{05C7307F-AFC5-4DB4-9AA4-73379449E0DC}" destId="{979E8CD8-6EAF-4674-BA46-E4B1D7EECBD4}" srcOrd="0" destOrd="0" presId="urn:microsoft.com/office/officeart/2005/8/layout/vList6"/>
    <dgm:cxn modelId="{D87952B9-488D-4534-AFD7-BA10C1FAAD05}" srcId="{76FB1BBA-9931-4EB0-A052-20E264620A56}" destId="{11F506BF-CE8B-4AC9-8BA3-F76AFE4B51F9}" srcOrd="0" destOrd="0" parTransId="{A1E3AA88-7055-4114-A6F8-9540FD22EB3D}" sibTransId="{19161951-FD14-473B-99B0-D4F6988296DB}"/>
    <dgm:cxn modelId="{44090AB1-4885-45D0-97F7-469D8BF7C20F}" type="presOf" srcId="{4E503163-6A22-4EFE-B059-8AF2FAA54E4D}" destId="{401E7A84-2B06-4125-8A48-922950032C71}" srcOrd="0" destOrd="0" presId="urn:microsoft.com/office/officeart/2005/8/layout/vList6"/>
    <dgm:cxn modelId="{971408AC-9130-4EFD-BE77-9FB52F52C270}" type="presOf" srcId="{8D43D70E-BD85-432C-815B-53C3A631316A}" destId="{7F555AFF-36BE-4BEC-A517-DD0531558F55}" srcOrd="0" destOrd="0" presId="urn:microsoft.com/office/officeart/2005/8/layout/vList6"/>
    <dgm:cxn modelId="{E18F068A-FFF8-4FE3-AEAF-CF91711BA676}" type="presOf" srcId="{BF871ED0-076D-453F-A5F8-5406383B0831}" destId="{61EA3E88-CA21-4B91-A884-55AE16B02CCC}" srcOrd="0" destOrd="0" presId="urn:microsoft.com/office/officeart/2005/8/layout/vList6"/>
    <dgm:cxn modelId="{DAFB6E9D-7B0E-42CB-BC7B-3B102C572E2E}" type="presOf" srcId="{D650C4D3-E5CE-4988-B696-0408C3C12E0F}" destId="{3C4D9953-A6A7-4267-9D5F-920C13F557B0}" srcOrd="0" destOrd="0" presId="urn:microsoft.com/office/officeart/2005/8/layout/vList6"/>
    <dgm:cxn modelId="{2BEBA997-F6EF-43B3-AC45-E8FFD9EB6506}" srcId="{4A6CFF1D-3DE8-4668-AEF9-E2D90DBA3628}" destId="{08B3007D-48C7-4C0E-BBC0-3B322FAB1B3D}" srcOrd="9" destOrd="0" parTransId="{3D47C857-6974-4529-8C47-1ED0BD6F2059}" sibTransId="{4B86BDF2-7595-490C-903E-BFBFCEF964D6}"/>
    <dgm:cxn modelId="{F4772882-0A85-4F65-903E-85AB4ACEA3A3}" type="presOf" srcId="{854BB2E2-23E1-419A-BAA6-0D365E03D54A}" destId="{3E915464-C155-4334-9E68-37514221B675}" srcOrd="0" destOrd="0" presId="urn:microsoft.com/office/officeart/2005/8/layout/vList6"/>
    <dgm:cxn modelId="{642B3028-4DF0-42DC-B77B-A62BF20A2EF9}" srcId="{4A6CFF1D-3DE8-4668-AEF9-E2D90DBA3628}" destId="{7B81341A-437B-4029-9685-4942CC4D69B3}" srcOrd="5" destOrd="0" parTransId="{F774C917-038A-4607-B1D1-B2F21B140C5A}" sibTransId="{D3A760B9-A1CC-4AA7-9FD9-77E6C021AC49}"/>
    <dgm:cxn modelId="{606EBD41-CC0C-4E42-8CF4-6D323CC96F3F}" type="presOf" srcId="{B1F341DF-9CC4-40EA-8B65-5B5579017216}" destId="{78D69652-D969-4F40-A993-0AF9BA548264}" srcOrd="0" destOrd="0" presId="urn:microsoft.com/office/officeart/2005/8/layout/vList6"/>
    <dgm:cxn modelId="{34E4CA8A-513E-41BF-AB42-792842F90A93}" srcId="{4A6CFF1D-3DE8-4668-AEF9-E2D90DBA3628}" destId="{D46780DB-6C40-46AC-8F15-52FAAEC2AA3E}" srcOrd="6" destOrd="0" parTransId="{7887F657-1776-4CC3-92DC-6F303C04BB0E}" sibTransId="{0FDB4D87-B169-4754-8292-042FF255987D}"/>
    <dgm:cxn modelId="{371E8982-8A11-448C-81DA-8F87C87CCC4F}" type="presParOf" srcId="{F5DD192C-A954-4BE6-9984-F3CBE68545D6}" destId="{ADEB2E63-67CF-4FC9-A1EE-DAF56A581757}" srcOrd="0" destOrd="0" presId="urn:microsoft.com/office/officeart/2005/8/layout/vList6"/>
    <dgm:cxn modelId="{37D4537C-D7C3-4FD6-86AC-09F9545F8BF0}" type="presParOf" srcId="{ADEB2E63-67CF-4FC9-A1EE-DAF56A581757}" destId="{7F555AFF-36BE-4BEC-A517-DD0531558F55}" srcOrd="0" destOrd="0" presId="urn:microsoft.com/office/officeart/2005/8/layout/vList6"/>
    <dgm:cxn modelId="{78613203-0A0A-4F2B-B04D-31164F92AE4A}" type="presParOf" srcId="{ADEB2E63-67CF-4FC9-A1EE-DAF56A581757}" destId="{401E7A84-2B06-4125-8A48-922950032C71}" srcOrd="1" destOrd="0" presId="urn:microsoft.com/office/officeart/2005/8/layout/vList6"/>
    <dgm:cxn modelId="{E5F1D6A7-30DC-41C8-83DD-2A4FF005A7B5}" type="presParOf" srcId="{F5DD192C-A954-4BE6-9984-F3CBE68545D6}" destId="{0E9DC730-C690-4605-886B-1E0651D6F2C4}" srcOrd="1" destOrd="0" presId="urn:microsoft.com/office/officeart/2005/8/layout/vList6"/>
    <dgm:cxn modelId="{E1F71DF3-D2E2-4E3D-BC28-9550F34A7CEC}" type="presParOf" srcId="{F5DD192C-A954-4BE6-9984-F3CBE68545D6}" destId="{D18D0728-F363-4A7E-B4EE-088C66A1873C}" srcOrd="2" destOrd="0" presId="urn:microsoft.com/office/officeart/2005/8/layout/vList6"/>
    <dgm:cxn modelId="{A5BE1C8D-FFBD-427A-B58E-D79BD5A3B999}" type="presParOf" srcId="{D18D0728-F363-4A7E-B4EE-088C66A1873C}" destId="{278D7891-E097-4E9E-B768-115D3C95315D}" srcOrd="0" destOrd="0" presId="urn:microsoft.com/office/officeart/2005/8/layout/vList6"/>
    <dgm:cxn modelId="{93025E28-D65D-4441-A6D5-9488B0407526}" type="presParOf" srcId="{D18D0728-F363-4A7E-B4EE-088C66A1873C}" destId="{3E915464-C155-4334-9E68-37514221B675}" srcOrd="1" destOrd="0" presId="urn:microsoft.com/office/officeart/2005/8/layout/vList6"/>
    <dgm:cxn modelId="{DDCFE7F1-8F69-42C4-837E-AFF9B1F4806D}" type="presParOf" srcId="{F5DD192C-A954-4BE6-9984-F3CBE68545D6}" destId="{6458AFA7-B2B6-4904-AD03-D02B189FD0C3}" srcOrd="3" destOrd="0" presId="urn:microsoft.com/office/officeart/2005/8/layout/vList6"/>
    <dgm:cxn modelId="{6AEA880B-8618-4BE8-A2D1-A1E41F36D292}" type="presParOf" srcId="{F5DD192C-A954-4BE6-9984-F3CBE68545D6}" destId="{5DD6CADF-0006-4E45-AE13-2F2BF6C856C7}" srcOrd="4" destOrd="0" presId="urn:microsoft.com/office/officeart/2005/8/layout/vList6"/>
    <dgm:cxn modelId="{BE6A7B77-A6F9-4D3A-B273-2E0683CB01A8}" type="presParOf" srcId="{5DD6CADF-0006-4E45-AE13-2F2BF6C856C7}" destId="{95D99098-7B1D-432A-99BE-B064324A3E95}" srcOrd="0" destOrd="0" presId="urn:microsoft.com/office/officeart/2005/8/layout/vList6"/>
    <dgm:cxn modelId="{15FA1BDB-6640-4515-A743-E47BF01AE849}" type="presParOf" srcId="{5DD6CADF-0006-4E45-AE13-2F2BF6C856C7}" destId="{78D69652-D969-4F40-A993-0AF9BA548264}" srcOrd="1" destOrd="0" presId="urn:microsoft.com/office/officeart/2005/8/layout/vList6"/>
    <dgm:cxn modelId="{C8105A76-4501-4EA2-A3F6-F01EFFBC0968}" type="presParOf" srcId="{F5DD192C-A954-4BE6-9984-F3CBE68545D6}" destId="{F0B265E2-3E5B-4420-911C-0C849B997A5D}" srcOrd="5" destOrd="0" presId="urn:microsoft.com/office/officeart/2005/8/layout/vList6"/>
    <dgm:cxn modelId="{6F6C23D8-7C6B-4E9F-84F1-621482CF234D}" type="presParOf" srcId="{F5DD192C-A954-4BE6-9984-F3CBE68545D6}" destId="{9C164F5D-62D0-4497-840F-D38A23870B9D}" srcOrd="6" destOrd="0" presId="urn:microsoft.com/office/officeart/2005/8/layout/vList6"/>
    <dgm:cxn modelId="{F6D33DD1-AB96-4465-B7FC-40845FBFD98C}" type="presParOf" srcId="{9C164F5D-62D0-4497-840F-D38A23870B9D}" destId="{83D95ACD-546A-4E82-86A9-881B301D21F2}" srcOrd="0" destOrd="0" presId="urn:microsoft.com/office/officeart/2005/8/layout/vList6"/>
    <dgm:cxn modelId="{B4AA6C14-47CC-4E7B-AD77-DA2D5815BF06}" type="presParOf" srcId="{9C164F5D-62D0-4497-840F-D38A23870B9D}" destId="{979E8CD8-6EAF-4674-BA46-E4B1D7EECBD4}" srcOrd="1" destOrd="0" presId="urn:microsoft.com/office/officeart/2005/8/layout/vList6"/>
    <dgm:cxn modelId="{00FA8A2C-C7A6-4E95-A56C-7E4E4585C3D4}" type="presParOf" srcId="{F5DD192C-A954-4BE6-9984-F3CBE68545D6}" destId="{6F26BB84-266A-4359-AD69-2734F261C4AD}" srcOrd="7" destOrd="0" presId="urn:microsoft.com/office/officeart/2005/8/layout/vList6"/>
    <dgm:cxn modelId="{C3B064A7-1A1D-40DE-96BD-B0E58C2F0DF6}" type="presParOf" srcId="{F5DD192C-A954-4BE6-9984-F3CBE68545D6}" destId="{EA0D81DA-2D8F-4052-B9C3-A64059BC4D99}" srcOrd="8" destOrd="0" presId="urn:microsoft.com/office/officeart/2005/8/layout/vList6"/>
    <dgm:cxn modelId="{6B551E66-1779-47D8-8191-481720546878}" type="presParOf" srcId="{EA0D81DA-2D8F-4052-B9C3-A64059BC4D99}" destId="{086825A8-A135-47EB-93DA-D44ECE38567A}" srcOrd="0" destOrd="0" presId="urn:microsoft.com/office/officeart/2005/8/layout/vList6"/>
    <dgm:cxn modelId="{DCC751B8-01E8-4677-8B64-4F854C81064E}" type="presParOf" srcId="{EA0D81DA-2D8F-4052-B9C3-A64059BC4D99}" destId="{61EA3E88-CA21-4B91-A884-55AE16B02CCC}" srcOrd="1" destOrd="0" presId="urn:microsoft.com/office/officeart/2005/8/layout/vList6"/>
    <dgm:cxn modelId="{FB730A08-1347-4DF5-B119-B48666950554}" type="presParOf" srcId="{F5DD192C-A954-4BE6-9984-F3CBE68545D6}" destId="{A9752B32-E872-4C93-8FB2-8BBF3FF5C02A}" srcOrd="9" destOrd="0" presId="urn:microsoft.com/office/officeart/2005/8/layout/vList6"/>
    <dgm:cxn modelId="{329C0953-20F2-407C-B666-0038BCB6EBF3}" type="presParOf" srcId="{F5DD192C-A954-4BE6-9984-F3CBE68545D6}" destId="{8779D4EA-1C12-4A78-8C52-30A1E144FF78}" srcOrd="10" destOrd="0" presId="urn:microsoft.com/office/officeart/2005/8/layout/vList6"/>
    <dgm:cxn modelId="{70577080-053A-4FC7-8EBC-FCD6DE9AD5F0}" type="presParOf" srcId="{8779D4EA-1C12-4A78-8C52-30A1E144FF78}" destId="{DBD3B68B-2594-4478-82D2-F417DCE6FCD9}" srcOrd="0" destOrd="0" presId="urn:microsoft.com/office/officeart/2005/8/layout/vList6"/>
    <dgm:cxn modelId="{B5619A42-6565-4CBE-BBB3-A6702E8B54D6}" type="presParOf" srcId="{8779D4EA-1C12-4A78-8C52-30A1E144FF78}" destId="{382251B8-584E-48EF-B93C-5B3C51F7F638}" srcOrd="1" destOrd="0" presId="urn:microsoft.com/office/officeart/2005/8/layout/vList6"/>
    <dgm:cxn modelId="{F4889479-7A0C-447E-9204-CBC1992EDAC9}" type="presParOf" srcId="{F5DD192C-A954-4BE6-9984-F3CBE68545D6}" destId="{3E834F27-371D-4EAB-BDD8-285F835FE7DB}" srcOrd="11" destOrd="0" presId="urn:microsoft.com/office/officeart/2005/8/layout/vList6"/>
    <dgm:cxn modelId="{608F8490-F950-40BD-B134-0E1F01B52B63}" type="presParOf" srcId="{F5DD192C-A954-4BE6-9984-F3CBE68545D6}" destId="{18214DC9-80D1-41B3-932B-D9139858991B}" srcOrd="12" destOrd="0" presId="urn:microsoft.com/office/officeart/2005/8/layout/vList6"/>
    <dgm:cxn modelId="{FC67D4FF-17FC-4371-8AA2-EF3285BCC586}" type="presParOf" srcId="{18214DC9-80D1-41B3-932B-D9139858991B}" destId="{6A830790-F2AD-4F43-A843-1C0600E19D18}" srcOrd="0" destOrd="0" presId="urn:microsoft.com/office/officeart/2005/8/layout/vList6"/>
    <dgm:cxn modelId="{DCBC5D72-A17A-4B4F-8E17-CBF24C0F1CB3}" type="presParOf" srcId="{18214DC9-80D1-41B3-932B-D9139858991B}" destId="{3C4D9953-A6A7-4267-9D5F-920C13F557B0}" srcOrd="1" destOrd="0" presId="urn:microsoft.com/office/officeart/2005/8/layout/vList6"/>
    <dgm:cxn modelId="{8891B8CE-B582-4819-8BCE-082B0A06DC3D}" type="presParOf" srcId="{F5DD192C-A954-4BE6-9984-F3CBE68545D6}" destId="{38D6B45D-E5C2-47E3-9233-8C8DC89FBC6D}" srcOrd="13" destOrd="0" presId="urn:microsoft.com/office/officeart/2005/8/layout/vList6"/>
    <dgm:cxn modelId="{504F93DB-0547-42FE-8733-3374E7751D74}" type="presParOf" srcId="{F5DD192C-A954-4BE6-9984-F3CBE68545D6}" destId="{DAF8A806-0119-49A4-8732-B4250ECD8BEC}" srcOrd="14" destOrd="0" presId="urn:microsoft.com/office/officeart/2005/8/layout/vList6"/>
    <dgm:cxn modelId="{012B2588-9324-4FC6-BFAD-556ED5D7D742}" type="presParOf" srcId="{DAF8A806-0119-49A4-8732-B4250ECD8BEC}" destId="{CC26E599-9AA1-4B16-98F5-09B015F5DE45}" srcOrd="0" destOrd="0" presId="urn:microsoft.com/office/officeart/2005/8/layout/vList6"/>
    <dgm:cxn modelId="{42E57655-AD45-4728-A1DA-611801123529}" type="presParOf" srcId="{DAF8A806-0119-49A4-8732-B4250ECD8BEC}" destId="{25EB1FCE-2870-47A1-AF5C-60CC17218E58}" srcOrd="1" destOrd="0" presId="urn:microsoft.com/office/officeart/2005/8/layout/vList6"/>
    <dgm:cxn modelId="{995C93C5-7911-451B-9CC2-ECB1D3F24A8A}" type="presParOf" srcId="{F5DD192C-A954-4BE6-9984-F3CBE68545D6}" destId="{53F9F3BE-CB0C-4D7C-8A1F-FC61B48204D4}" srcOrd="15" destOrd="0" presId="urn:microsoft.com/office/officeart/2005/8/layout/vList6"/>
    <dgm:cxn modelId="{552CC866-98AC-438E-8F75-A88553263EA5}" type="presParOf" srcId="{F5DD192C-A954-4BE6-9984-F3CBE68545D6}" destId="{1F79A9FB-5BF1-4ADE-AE31-CE2F5ABC695B}" srcOrd="16" destOrd="0" presId="urn:microsoft.com/office/officeart/2005/8/layout/vList6"/>
    <dgm:cxn modelId="{B34DDA50-E248-45C3-B796-676A26AAFD76}" type="presParOf" srcId="{1F79A9FB-5BF1-4ADE-AE31-CE2F5ABC695B}" destId="{8C87D1A3-C3B9-4B54-B64D-632674E2B91C}" srcOrd="0" destOrd="0" presId="urn:microsoft.com/office/officeart/2005/8/layout/vList6"/>
    <dgm:cxn modelId="{7E01F008-8F29-4114-9100-451FD79F9567}" type="presParOf" srcId="{1F79A9FB-5BF1-4ADE-AE31-CE2F5ABC695B}" destId="{37443480-68A4-4C88-9E41-FF64D46B2ECD}" srcOrd="1" destOrd="0" presId="urn:microsoft.com/office/officeart/2005/8/layout/vList6"/>
    <dgm:cxn modelId="{4F8B4E70-659B-4242-8642-176BCACA8CD4}" type="presParOf" srcId="{F5DD192C-A954-4BE6-9984-F3CBE68545D6}" destId="{ABD5A346-32AE-432F-A69D-5C716E2B0AC2}" srcOrd="17" destOrd="0" presId="urn:microsoft.com/office/officeart/2005/8/layout/vList6"/>
    <dgm:cxn modelId="{08A6F4F1-7F55-47BE-8485-114124FCDB94}" type="presParOf" srcId="{F5DD192C-A954-4BE6-9984-F3CBE68545D6}" destId="{16EAFB6F-AE1A-4F57-AAEE-4B062C1E6C85}" srcOrd="18" destOrd="0" presId="urn:microsoft.com/office/officeart/2005/8/layout/vList6"/>
    <dgm:cxn modelId="{DB66DDE1-11E2-4A6D-918B-FEC3AB32E7CF}" type="presParOf" srcId="{16EAFB6F-AE1A-4F57-AAEE-4B062C1E6C85}" destId="{0A78AA75-E279-46F1-940D-F514A3A858C4}" srcOrd="0" destOrd="0" presId="urn:microsoft.com/office/officeart/2005/8/layout/vList6"/>
    <dgm:cxn modelId="{ED43885C-0FE2-45C1-B1E9-371BC60AB6FB}" type="presParOf" srcId="{16EAFB6F-AE1A-4F57-AAEE-4B062C1E6C85}" destId="{4F464F92-FA3B-4A6C-A4FB-DF72E598EE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DD664F-A2D9-46F4-9E07-8431A085DDA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k-KZ"/>
        </a:p>
      </dgm:t>
    </dgm:pt>
    <dgm:pt modelId="{C7BF6C74-5EB8-41ED-B234-2B8A3593A335}">
      <dgm:prSet phldrT="[Текст]" custT="1"/>
      <dgm:spPr/>
      <dgm:t>
        <a:bodyPr/>
        <a:lstStyle/>
        <a:p>
          <a:r>
            <a:rPr lang="kk-KZ" sz="1400" dirty="0" smtClean="0">
              <a:solidFill>
                <a:srgbClr val="0070C0"/>
              </a:solidFill>
              <a:latin typeface="KZ Taurus" pitchFamily="2" charset="0"/>
            </a:rPr>
            <a:t>Шеңбер бойындағы екі нүктені қосатын және центр арқылы өтетін кесінді. </a:t>
          </a:r>
          <a:endParaRPr lang="kk-KZ" sz="1400" dirty="0">
            <a:solidFill>
              <a:srgbClr val="0070C0"/>
            </a:solidFill>
            <a:latin typeface="KZ Taurus" pitchFamily="2" charset="0"/>
          </a:endParaRPr>
        </a:p>
      </dgm:t>
    </dgm:pt>
    <dgm:pt modelId="{7CC02DC7-85CF-4085-B355-4DB48E75F909}" type="parTrans" cxnId="{8A7D9619-1E47-4A62-BBB1-B3FAA5E2870A}">
      <dgm:prSet/>
      <dgm:spPr/>
      <dgm:t>
        <a:bodyPr/>
        <a:lstStyle/>
        <a:p>
          <a:endParaRPr lang="kk-KZ"/>
        </a:p>
      </dgm:t>
    </dgm:pt>
    <dgm:pt modelId="{99486111-7034-4306-A996-D0C78AF255CD}" type="sibTrans" cxnId="{8A7D9619-1E47-4A62-BBB1-B3FAA5E2870A}">
      <dgm:prSet/>
      <dgm:spPr/>
      <dgm:t>
        <a:bodyPr/>
        <a:lstStyle/>
        <a:p>
          <a:endParaRPr lang="kk-KZ"/>
        </a:p>
      </dgm:t>
    </dgm:pt>
    <dgm:pt modelId="{864CCD65-855F-4A4E-ACC8-E2CCC0F2E560}">
      <dgm:prSet phldrT="[Текст]" custT="1"/>
      <dgm:spPr/>
      <dgm:t>
        <a:bodyPr/>
        <a:lstStyle/>
        <a:p>
          <a:r>
            <a:rPr lang="kk-KZ" sz="1800" dirty="0" smtClean="0">
              <a:solidFill>
                <a:srgbClr val="002060"/>
              </a:solidFill>
              <a:latin typeface="KZ Taurus" pitchFamily="2" charset="0"/>
            </a:rPr>
            <a:t>Биссектрисалары өзара перпендикуляр болатын төртбұрыш.</a:t>
          </a:r>
          <a:endParaRPr lang="kk-KZ" sz="1800" dirty="0">
            <a:solidFill>
              <a:srgbClr val="002060"/>
            </a:solidFill>
            <a:latin typeface="KZ Taurus" pitchFamily="2" charset="0"/>
          </a:endParaRPr>
        </a:p>
      </dgm:t>
    </dgm:pt>
    <dgm:pt modelId="{F3F12474-328E-40B2-BE12-447252AEA2A4}" type="parTrans" cxnId="{7F7430D7-1C5D-42DC-B5F4-2ED1BEABB313}">
      <dgm:prSet/>
      <dgm:spPr/>
      <dgm:t>
        <a:bodyPr/>
        <a:lstStyle/>
        <a:p>
          <a:endParaRPr lang="kk-KZ"/>
        </a:p>
      </dgm:t>
    </dgm:pt>
    <dgm:pt modelId="{8CB3323E-AAA7-45AE-8C2F-9C9F729C65DC}" type="sibTrans" cxnId="{7F7430D7-1C5D-42DC-B5F4-2ED1BEABB313}">
      <dgm:prSet/>
      <dgm:spPr/>
      <dgm:t>
        <a:bodyPr/>
        <a:lstStyle/>
        <a:p>
          <a:endParaRPr lang="kk-KZ"/>
        </a:p>
      </dgm:t>
    </dgm:pt>
    <dgm:pt modelId="{2F913801-5EE4-45D3-9546-4A2CEB1DD685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kk-KZ" sz="1800" dirty="0" smtClean="0">
              <a:solidFill>
                <a:srgbClr val="FF0000"/>
              </a:solidFill>
              <a:latin typeface="KZ Taurus" pitchFamily="2" charset="0"/>
            </a:rPr>
            <a:t>ОУ осі қалай аталады? </a:t>
          </a:r>
          <a:endParaRPr lang="kk-KZ" sz="1800" dirty="0">
            <a:solidFill>
              <a:srgbClr val="FF0000"/>
            </a:solidFill>
            <a:latin typeface="KZ Taurus" pitchFamily="2" charset="0"/>
          </a:endParaRPr>
        </a:p>
      </dgm:t>
    </dgm:pt>
    <dgm:pt modelId="{45DBB0D6-65CC-4E7B-8ECC-2A5214BA2513}" type="parTrans" cxnId="{D5C1040F-37C5-4692-9850-930548A00D9B}">
      <dgm:prSet/>
      <dgm:spPr/>
      <dgm:t>
        <a:bodyPr/>
        <a:lstStyle/>
        <a:p>
          <a:endParaRPr lang="kk-KZ"/>
        </a:p>
      </dgm:t>
    </dgm:pt>
    <dgm:pt modelId="{6F226070-4520-4164-B215-7B767BE7D43F}" type="sibTrans" cxnId="{D5C1040F-37C5-4692-9850-930548A00D9B}">
      <dgm:prSet/>
      <dgm:spPr/>
      <dgm:t>
        <a:bodyPr/>
        <a:lstStyle/>
        <a:p>
          <a:endParaRPr lang="kk-KZ"/>
        </a:p>
      </dgm:t>
    </dgm:pt>
    <dgm:pt modelId="{9634721D-E604-4BBE-8F18-0240DDF37F04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kk-KZ" sz="1600" dirty="0" smtClean="0">
              <a:solidFill>
                <a:srgbClr val="C00000"/>
              </a:solidFill>
              <a:latin typeface="KZ Taurus" pitchFamily="2" charset="0"/>
            </a:rPr>
            <a:t>Көбейтіндісі 1-ге тең бөлшектер қандай сандар деп аталады? </a:t>
          </a:r>
          <a:endParaRPr lang="kk-KZ" sz="1600" dirty="0">
            <a:solidFill>
              <a:srgbClr val="C00000"/>
            </a:solidFill>
            <a:latin typeface="KZ Taurus" pitchFamily="2" charset="0"/>
          </a:endParaRPr>
        </a:p>
      </dgm:t>
    </dgm:pt>
    <dgm:pt modelId="{9E996539-3318-4F31-97AE-883DC251710A}" type="parTrans" cxnId="{688BB65E-0A6B-466E-B09E-8B8F647BAA74}">
      <dgm:prSet/>
      <dgm:spPr/>
      <dgm:t>
        <a:bodyPr/>
        <a:lstStyle/>
        <a:p>
          <a:endParaRPr lang="kk-KZ"/>
        </a:p>
      </dgm:t>
    </dgm:pt>
    <dgm:pt modelId="{3CD3AA55-FF23-4916-90BE-584D3E38EA1B}" type="sibTrans" cxnId="{688BB65E-0A6B-466E-B09E-8B8F647BAA74}">
      <dgm:prSet/>
      <dgm:spPr/>
      <dgm:t>
        <a:bodyPr/>
        <a:lstStyle/>
        <a:p>
          <a:endParaRPr lang="kk-KZ"/>
        </a:p>
      </dgm:t>
    </dgm:pt>
    <dgm:pt modelId="{819DD8BC-4A9D-49B7-9117-34D31952C628}">
      <dgm:prSet custT="1"/>
      <dgm:spPr/>
      <dgm:t>
        <a:bodyPr/>
        <a:lstStyle/>
        <a:p>
          <a:r>
            <a:rPr lang="kk-KZ" sz="1800" dirty="0" smtClean="0">
              <a:solidFill>
                <a:schemeClr val="accent6">
                  <a:lumMod val="50000"/>
                </a:schemeClr>
              </a:solidFill>
              <a:latin typeface="KZ Taurus" pitchFamily="2" charset="0"/>
            </a:rPr>
            <a:t>Жазыңқы бұрыш шамасы нешеге тең? </a:t>
          </a:r>
          <a:endParaRPr lang="kk-KZ" sz="1800" dirty="0">
            <a:solidFill>
              <a:schemeClr val="accent6">
                <a:lumMod val="50000"/>
              </a:schemeClr>
            </a:solidFill>
            <a:latin typeface="KZ Taurus" pitchFamily="2" charset="0"/>
          </a:endParaRPr>
        </a:p>
      </dgm:t>
    </dgm:pt>
    <dgm:pt modelId="{0479EEFE-BC17-4F35-9F18-EE5B29F3326A}" type="parTrans" cxnId="{AC3A11DC-443A-4750-AEFB-7E53633F6242}">
      <dgm:prSet/>
      <dgm:spPr/>
      <dgm:t>
        <a:bodyPr/>
        <a:lstStyle/>
        <a:p>
          <a:endParaRPr lang="kk-KZ"/>
        </a:p>
      </dgm:t>
    </dgm:pt>
    <dgm:pt modelId="{FDA215D3-9851-45A8-8277-390A4204A757}" type="sibTrans" cxnId="{AC3A11DC-443A-4750-AEFB-7E53633F6242}">
      <dgm:prSet/>
      <dgm:spPr/>
      <dgm:t>
        <a:bodyPr/>
        <a:lstStyle/>
        <a:p>
          <a:endParaRPr lang="kk-KZ"/>
        </a:p>
      </dgm:t>
    </dgm:pt>
    <dgm:pt modelId="{BFBBD180-6D05-4DD0-8800-362B9F6D2969}">
      <dgm:prSet custT="1"/>
      <dgm:spPr>
        <a:solidFill>
          <a:schemeClr val="accent5">
            <a:lumMod val="40000"/>
            <a:lumOff val="60000"/>
            <a:alpha val="61000"/>
          </a:schemeClr>
        </a:solidFill>
      </dgm:spPr>
      <dgm:t>
        <a:bodyPr/>
        <a:lstStyle/>
        <a:p>
          <a:r>
            <a:rPr lang="kk-KZ" sz="1600" dirty="0" smtClean="0">
              <a:solidFill>
                <a:schemeClr val="bg1"/>
              </a:solidFill>
              <a:latin typeface="KZ Taurus" pitchFamily="2" charset="0"/>
            </a:rPr>
            <a:t>Шеңбер  ұзындығының диаметрге қатынасы нешеге тең не пи-дің мәні нешеге тең? </a:t>
          </a:r>
          <a:endParaRPr lang="kk-KZ" sz="1600" dirty="0">
            <a:solidFill>
              <a:schemeClr val="bg1"/>
            </a:solidFill>
            <a:latin typeface="KZ Taurus" pitchFamily="2" charset="0"/>
          </a:endParaRPr>
        </a:p>
      </dgm:t>
    </dgm:pt>
    <dgm:pt modelId="{4093C264-8F4E-4A0D-B8B8-D05736B2D3B2}" type="parTrans" cxnId="{ABAF6FE5-2F93-4691-A191-C2D88601EC35}">
      <dgm:prSet/>
      <dgm:spPr/>
      <dgm:t>
        <a:bodyPr/>
        <a:lstStyle/>
        <a:p>
          <a:endParaRPr lang="kk-KZ"/>
        </a:p>
      </dgm:t>
    </dgm:pt>
    <dgm:pt modelId="{DCE45564-8524-414C-AEE4-59F5A30F7E18}" type="sibTrans" cxnId="{ABAF6FE5-2F93-4691-A191-C2D88601EC35}">
      <dgm:prSet/>
      <dgm:spPr/>
      <dgm:t>
        <a:bodyPr/>
        <a:lstStyle/>
        <a:p>
          <a:endParaRPr lang="kk-KZ"/>
        </a:p>
      </dgm:t>
    </dgm:pt>
    <dgm:pt modelId="{17A0311E-1B2F-43FB-B057-5A26D68DBDFC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kk-KZ" sz="1800" dirty="0" smtClean="0">
              <a:solidFill>
                <a:srgbClr val="C00000"/>
              </a:solidFill>
              <a:latin typeface="KZ Taurus" pitchFamily="2" charset="0"/>
            </a:rPr>
            <a:t>Дәлелденетін тұжырым не деп аталады? </a:t>
          </a:r>
          <a:endParaRPr lang="kk-KZ" sz="1800" dirty="0">
            <a:solidFill>
              <a:srgbClr val="C00000"/>
            </a:solidFill>
            <a:latin typeface="KZ Taurus" pitchFamily="2" charset="0"/>
          </a:endParaRPr>
        </a:p>
      </dgm:t>
    </dgm:pt>
    <dgm:pt modelId="{20715168-EC7D-411F-9306-10A7C62F0D82}" type="parTrans" cxnId="{EDB1BA7F-5BEE-47E0-BC06-D3C54610A483}">
      <dgm:prSet/>
      <dgm:spPr/>
      <dgm:t>
        <a:bodyPr/>
        <a:lstStyle/>
        <a:p>
          <a:endParaRPr lang="kk-KZ"/>
        </a:p>
      </dgm:t>
    </dgm:pt>
    <dgm:pt modelId="{811DDFE6-8198-440B-B965-E9BBBB9A9C25}" type="sibTrans" cxnId="{EDB1BA7F-5BEE-47E0-BC06-D3C54610A483}">
      <dgm:prSet/>
      <dgm:spPr/>
      <dgm:t>
        <a:bodyPr/>
        <a:lstStyle/>
        <a:p>
          <a:endParaRPr lang="kk-KZ"/>
        </a:p>
      </dgm:t>
    </dgm:pt>
    <dgm:pt modelId="{A75274F2-61F9-4370-93B9-370023CC906C}">
      <dgm:prSet custT="1"/>
      <dgm:spPr/>
      <dgm:t>
        <a:bodyPr/>
        <a:lstStyle/>
        <a:p>
          <a:r>
            <a:rPr lang="kk-KZ" sz="1800" dirty="0" smtClean="0">
              <a:solidFill>
                <a:srgbClr val="002060"/>
              </a:solidFill>
              <a:latin typeface="KZ Taurus" pitchFamily="2" charset="0"/>
            </a:rPr>
            <a:t>Натурал сандар нешеден басталады? </a:t>
          </a:r>
          <a:endParaRPr lang="kk-KZ" sz="1800" dirty="0">
            <a:solidFill>
              <a:srgbClr val="002060"/>
            </a:solidFill>
            <a:latin typeface="KZ Taurus" pitchFamily="2" charset="0"/>
          </a:endParaRPr>
        </a:p>
      </dgm:t>
    </dgm:pt>
    <dgm:pt modelId="{6B5FB0DA-FBB4-4FF3-BFE4-D7B90AAC997C}" type="parTrans" cxnId="{8A3B179E-4643-452B-AA36-51E7CFB22117}">
      <dgm:prSet/>
      <dgm:spPr/>
      <dgm:t>
        <a:bodyPr/>
        <a:lstStyle/>
        <a:p>
          <a:endParaRPr lang="kk-KZ"/>
        </a:p>
      </dgm:t>
    </dgm:pt>
    <dgm:pt modelId="{84AFF38E-E8FC-42B9-ACD4-25A055ACDA06}" type="sibTrans" cxnId="{8A3B179E-4643-452B-AA36-51E7CFB22117}">
      <dgm:prSet/>
      <dgm:spPr/>
      <dgm:t>
        <a:bodyPr/>
        <a:lstStyle/>
        <a:p>
          <a:endParaRPr lang="kk-KZ"/>
        </a:p>
      </dgm:t>
    </dgm:pt>
    <dgm:pt modelId="{3A7366BF-064E-4775-8CA1-F45E05A1B5B5}">
      <dgm:prSet custT="1"/>
      <dgm:spPr>
        <a:solidFill>
          <a:schemeClr val="accent5">
            <a:lumMod val="40000"/>
            <a:lumOff val="60000"/>
            <a:alpha val="62000"/>
          </a:schemeClr>
        </a:solidFill>
      </dgm:spPr>
      <dgm:t>
        <a:bodyPr/>
        <a:lstStyle/>
        <a:p>
          <a:r>
            <a:rPr lang="kk-KZ" sz="1800" dirty="0" smtClean="0">
              <a:solidFill>
                <a:srgbClr val="FF0000"/>
              </a:solidFill>
              <a:latin typeface="KZ Taurus" pitchFamily="2" charset="0"/>
            </a:rPr>
            <a:t>Алымы бөлімінен кіші бөлшек. </a:t>
          </a:r>
          <a:endParaRPr lang="kk-KZ" sz="1800" dirty="0">
            <a:solidFill>
              <a:srgbClr val="FF0000"/>
            </a:solidFill>
            <a:latin typeface="KZ Taurus" pitchFamily="2" charset="0"/>
          </a:endParaRPr>
        </a:p>
      </dgm:t>
    </dgm:pt>
    <dgm:pt modelId="{6097C735-284D-458B-8E58-DE63E400C04A}" type="parTrans" cxnId="{9D6DD120-937F-4200-A335-82B4A4035D74}">
      <dgm:prSet/>
      <dgm:spPr/>
      <dgm:t>
        <a:bodyPr/>
        <a:lstStyle/>
        <a:p>
          <a:endParaRPr lang="kk-KZ"/>
        </a:p>
      </dgm:t>
    </dgm:pt>
    <dgm:pt modelId="{B6B4C5DA-9A32-4E70-9B93-5760AF02DA02}" type="sibTrans" cxnId="{9D6DD120-937F-4200-A335-82B4A4035D74}">
      <dgm:prSet/>
      <dgm:spPr/>
      <dgm:t>
        <a:bodyPr/>
        <a:lstStyle/>
        <a:p>
          <a:endParaRPr lang="kk-KZ"/>
        </a:p>
      </dgm:t>
    </dgm:pt>
    <dgm:pt modelId="{BC31F529-6A2D-431E-AA7C-4F67E1F86DBE}">
      <dgm:prSet custT="1"/>
      <dgm:spPr/>
      <dgm:t>
        <a:bodyPr/>
        <a:lstStyle/>
        <a:p>
          <a:r>
            <a:rPr lang="kk-KZ" sz="1800" dirty="0" smtClean="0">
              <a:solidFill>
                <a:schemeClr val="accent6">
                  <a:lumMod val="75000"/>
                </a:schemeClr>
              </a:solidFill>
              <a:latin typeface="KZ Taurus" pitchFamily="2" charset="0"/>
            </a:rPr>
            <a:t>640 саны 5-ке бөліне ме? </a:t>
          </a:r>
          <a:endParaRPr lang="kk-KZ" sz="1800" dirty="0">
            <a:solidFill>
              <a:schemeClr val="accent6">
                <a:lumMod val="75000"/>
              </a:schemeClr>
            </a:solidFill>
            <a:latin typeface="KZ Taurus" pitchFamily="2" charset="0"/>
          </a:endParaRPr>
        </a:p>
      </dgm:t>
    </dgm:pt>
    <dgm:pt modelId="{C0AF1298-FB10-42A6-865E-BEE8FBB54CF2}" type="parTrans" cxnId="{2B6B0A8F-D194-4BE6-90B1-E66B29B32F60}">
      <dgm:prSet/>
      <dgm:spPr/>
      <dgm:t>
        <a:bodyPr/>
        <a:lstStyle/>
        <a:p>
          <a:endParaRPr lang="kk-KZ"/>
        </a:p>
      </dgm:t>
    </dgm:pt>
    <dgm:pt modelId="{3BF9AC5F-65D9-4601-9CE1-E86CC6E8ADE0}" type="sibTrans" cxnId="{2B6B0A8F-D194-4BE6-90B1-E66B29B32F60}">
      <dgm:prSet/>
      <dgm:spPr/>
      <dgm:t>
        <a:bodyPr/>
        <a:lstStyle/>
        <a:p>
          <a:endParaRPr lang="kk-KZ"/>
        </a:p>
      </dgm:t>
    </dgm:pt>
    <dgm:pt modelId="{5D2170DF-894C-494A-85DF-21877BB29BDA}" type="pres">
      <dgm:prSet presAssocID="{29DD664F-A2D9-46F4-9E07-8431A085DD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1B78B607-5C8B-4D84-98F3-42EAF16CAB0A}" type="pres">
      <dgm:prSet presAssocID="{2F913801-5EE4-45D3-9546-4A2CEB1DD685}" presName="boxAndChildren" presStyleCnt="0"/>
      <dgm:spPr/>
    </dgm:pt>
    <dgm:pt modelId="{E226941D-D65D-49CB-B0B9-593988DD6FA7}" type="pres">
      <dgm:prSet presAssocID="{2F913801-5EE4-45D3-9546-4A2CEB1DD685}" presName="parentTextBox" presStyleLbl="node1" presStyleIdx="0" presStyleCnt="10" custScaleX="52846" custLinFactNeighborX="-25203" custLinFactNeighborY="4101"/>
      <dgm:spPr/>
      <dgm:t>
        <a:bodyPr/>
        <a:lstStyle/>
        <a:p>
          <a:endParaRPr lang="kk-KZ"/>
        </a:p>
      </dgm:t>
    </dgm:pt>
    <dgm:pt modelId="{909A5D25-17B1-4D0A-B301-A4464630A672}" type="pres">
      <dgm:prSet presAssocID="{8CB3323E-AAA7-45AE-8C2F-9C9F729C65DC}" presName="sp" presStyleCnt="0"/>
      <dgm:spPr/>
    </dgm:pt>
    <dgm:pt modelId="{95660723-5EE5-4C60-A4F3-24272E779792}" type="pres">
      <dgm:prSet presAssocID="{864CCD65-855F-4A4E-ACC8-E2CCC0F2E560}" presName="arrowAndChildren" presStyleCnt="0"/>
      <dgm:spPr/>
    </dgm:pt>
    <dgm:pt modelId="{C4DDEF34-A8F5-4D6C-9FBA-D49DD5303517}" type="pres">
      <dgm:prSet presAssocID="{864CCD65-855F-4A4E-ACC8-E2CCC0F2E560}" presName="parentTextArrow" presStyleLbl="node1" presStyleIdx="1" presStyleCnt="10" custScaleX="52845" custLinFactNeighborX="-24390" custLinFactNeighborY="-2251"/>
      <dgm:spPr/>
      <dgm:t>
        <a:bodyPr/>
        <a:lstStyle/>
        <a:p>
          <a:endParaRPr lang="kk-KZ"/>
        </a:p>
      </dgm:t>
    </dgm:pt>
    <dgm:pt modelId="{15CFABAB-1207-4879-B47D-1D5D3535D0E9}" type="pres">
      <dgm:prSet presAssocID="{DCE45564-8524-414C-AEE4-59F5A30F7E18}" presName="sp" presStyleCnt="0"/>
      <dgm:spPr/>
    </dgm:pt>
    <dgm:pt modelId="{6BC23703-7E78-4244-8181-E24906B7B42E}" type="pres">
      <dgm:prSet presAssocID="{BFBBD180-6D05-4DD0-8800-362B9F6D2969}" presName="arrowAndChildren" presStyleCnt="0"/>
      <dgm:spPr/>
    </dgm:pt>
    <dgm:pt modelId="{C6AF840A-F46C-44AC-97A5-30833BC0477C}" type="pres">
      <dgm:prSet presAssocID="{BFBBD180-6D05-4DD0-8800-362B9F6D2969}" presName="parentTextArrow" presStyleLbl="node1" presStyleIdx="2" presStyleCnt="10" custScaleX="52846" custLinFactNeighborX="-23577" custLinFactNeighborY="3226"/>
      <dgm:spPr/>
      <dgm:t>
        <a:bodyPr/>
        <a:lstStyle/>
        <a:p>
          <a:endParaRPr lang="kk-KZ"/>
        </a:p>
      </dgm:t>
    </dgm:pt>
    <dgm:pt modelId="{A4E974C3-D4D0-4113-9932-B1B4E198EFAD}" type="pres">
      <dgm:prSet presAssocID="{FDA215D3-9851-45A8-8277-390A4204A757}" presName="sp" presStyleCnt="0"/>
      <dgm:spPr/>
    </dgm:pt>
    <dgm:pt modelId="{58C4E660-AE1E-4A0E-B4AE-1140687B5E2A}" type="pres">
      <dgm:prSet presAssocID="{819DD8BC-4A9D-49B7-9117-34D31952C628}" presName="arrowAndChildren" presStyleCnt="0"/>
      <dgm:spPr/>
    </dgm:pt>
    <dgm:pt modelId="{8B52E6F7-B666-47DD-95B7-89CD4B43AACE}" type="pres">
      <dgm:prSet presAssocID="{819DD8BC-4A9D-49B7-9117-34D31952C628}" presName="parentTextArrow" presStyleLbl="node1" presStyleIdx="3" presStyleCnt="10" custScaleX="52846" custLinFactNeighborX="-25203" custLinFactNeighborY="-1691"/>
      <dgm:spPr/>
      <dgm:t>
        <a:bodyPr/>
        <a:lstStyle/>
        <a:p>
          <a:endParaRPr lang="kk-KZ"/>
        </a:p>
      </dgm:t>
    </dgm:pt>
    <dgm:pt modelId="{AA055F1C-56E7-4563-A934-9A61797EAD23}" type="pres">
      <dgm:prSet presAssocID="{811DDFE6-8198-440B-B965-E9BBBB9A9C25}" presName="sp" presStyleCnt="0"/>
      <dgm:spPr/>
    </dgm:pt>
    <dgm:pt modelId="{D158653B-04A2-4285-BB86-4062810D58D2}" type="pres">
      <dgm:prSet presAssocID="{17A0311E-1B2F-43FB-B057-5A26D68DBDFC}" presName="arrowAndChildren" presStyleCnt="0"/>
      <dgm:spPr/>
    </dgm:pt>
    <dgm:pt modelId="{440D98A5-0222-40A5-9819-F53931124AEC}" type="pres">
      <dgm:prSet presAssocID="{17A0311E-1B2F-43FB-B057-5A26D68DBDFC}" presName="parentTextArrow" presStyleLbl="node1" presStyleIdx="4" presStyleCnt="10" custScaleX="52845" custLinFactNeighborX="-24390" custLinFactNeighborY="3786"/>
      <dgm:spPr/>
      <dgm:t>
        <a:bodyPr/>
        <a:lstStyle/>
        <a:p>
          <a:endParaRPr lang="kk-KZ"/>
        </a:p>
      </dgm:t>
    </dgm:pt>
    <dgm:pt modelId="{530FA160-E63D-43D3-9163-842439F59364}" type="pres">
      <dgm:prSet presAssocID="{84AFF38E-E8FC-42B9-ACD4-25A055ACDA06}" presName="sp" presStyleCnt="0"/>
      <dgm:spPr/>
    </dgm:pt>
    <dgm:pt modelId="{F4870FFB-6F85-45B2-9FEB-53849EC3EF11}" type="pres">
      <dgm:prSet presAssocID="{A75274F2-61F9-4370-93B9-370023CC906C}" presName="arrowAndChildren" presStyleCnt="0"/>
      <dgm:spPr/>
    </dgm:pt>
    <dgm:pt modelId="{55D06244-3514-4C89-9863-9866EB83F5B4}" type="pres">
      <dgm:prSet presAssocID="{A75274F2-61F9-4370-93B9-370023CC906C}" presName="parentTextArrow" presStyleLbl="node1" presStyleIdx="5" presStyleCnt="10" custScaleX="52846" custLinFactNeighborX="-27642" custLinFactNeighborY="-1131"/>
      <dgm:spPr/>
      <dgm:t>
        <a:bodyPr/>
        <a:lstStyle/>
        <a:p>
          <a:endParaRPr lang="kk-KZ"/>
        </a:p>
      </dgm:t>
    </dgm:pt>
    <dgm:pt modelId="{A7F3C80F-676E-416F-AB92-3F11E2E19D08}" type="pres">
      <dgm:prSet presAssocID="{B6B4C5DA-9A32-4E70-9B93-5760AF02DA02}" presName="sp" presStyleCnt="0"/>
      <dgm:spPr/>
    </dgm:pt>
    <dgm:pt modelId="{C0F4247A-4EF1-4DE5-8D90-0AC8FC80D363}" type="pres">
      <dgm:prSet presAssocID="{3A7366BF-064E-4775-8CA1-F45E05A1B5B5}" presName="arrowAndChildren" presStyleCnt="0"/>
      <dgm:spPr/>
    </dgm:pt>
    <dgm:pt modelId="{D7162B8E-BAEE-4350-AE1F-4FA3627BEF40}" type="pres">
      <dgm:prSet presAssocID="{3A7366BF-064E-4775-8CA1-F45E05A1B5B5}" presName="parentTextArrow" presStyleLbl="node1" presStyleIdx="6" presStyleCnt="10" custScaleX="52846" custLinFactNeighborX="-26016" custLinFactNeighborY="4346"/>
      <dgm:spPr/>
      <dgm:t>
        <a:bodyPr/>
        <a:lstStyle/>
        <a:p>
          <a:endParaRPr lang="kk-KZ"/>
        </a:p>
      </dgm:t>
    </dgm:pt>
    <dgm:pt modelId="{D00487B7-95BC-41DE-BF62-D2C7C2287993}" type="pres">
      <dgm:prSet presAssocID="{3BF9AC5F-65D9-4601-9CE1-E86CC6E8ADE0}" presName="sp" presStyleCnt="0"/>
      <dgm:spPr/>
    </dgm:pt>
    <dgm:pt modelId="{CE46DAF5-E5D5-4B16-9F23-3760E36DC407}" type="pres">
      <dgm:prSet presAssocID="{BC31F529-6A2D-431E-AA7C-4F67E1F86DBE}" presName="arrowAndChildren" presStyleCnt="0"/>
      <dgm:spPr/>
    </dgm:pt>
    <dgm:pt modelId="{7F8191AC-6ED0-407D-8C4B-9B5FAB451195}" type="pres">
      <dgm:prSet presAssocID="{BC31F529-6A2D-431E-AA7C-4F67E1F86DBE}" presName="parentTextArrow" presStyleLbl="node1" presStyleIdx="7" presStyleCnt="10" custScaleX="52845" custLinFactNeighborX="-25204" custLinFactNeighborY="-572"/>
      <dgm:spPr/>
      <dgm:t>
        <a:bodyPr/>
        <a:lstStyle/>
        <a:p>
          <a:endParaRPr lang="kk-KZ"/>
        </a:p>
      </dgm:t>
    </dgm:pt>
    <dgm:pt modelId="{37DE7EFC-7030-47BE-9E8E-D9A37CEBB3E4}" type="pres">
      <dgm:prSet presAssocID="{3CD3AA55-FF23-4916-90BE-584D3E38EA1B}" presName="sp" presStyleCnt="0"/>
      <dgm:spPr/>
    </dgm:pt>
    <dgm:pt modelId="{9E5438FE-E6E6-4BE7-9065-928AAAF3AFD1}" type="pres">
      <dgm:prSet presAssocID="{9634721D-E604-4BBE-8F18-0240DDF37F04}" presName="arrowAndChildren" presStyleCnt="0"/>
      <dgm:spPr/>
    </dgm:pt>
    <dgm:pt modelId="{6A8984F3-E6F7-4638-8421-CC55C1EB5869}" type="pres">
      <dgm:prSet presAssocID="{9634721D-E604-4BBE-8F18-0240DDF37F04}" presName="parentTextArrow" presStyleLbl="node1" presStyleIdx="8" presStyleCnt="10" custScaleX="52846" custLinFactNeighborX="-29268" custLinFactNeighborY="4906"/>
      <dgm:spPr/>
      <dgm:t>
        <a:bodyPr/>
        <a:lstStyle/>
        <a:p>
          <a:endParaRPr lang="kk-KZ"/>
        </a:p>
      </dgm:t>
    </dgm:pt>
    <dgm:pt modelId="{AB9D3683-FC45-4A66-9EF4-CFEFE8415A40}" type="pres">
      <dgm:prSet presAssocID="{99486111-7034-4306-A996-D0C78AF255CD}" presName="sp" presStyleCnt="0"/>
      <dgm:spPr/>
    </dgm:pt>
    <dgm:pt modelId="{AE499EBD-B175-4D41-A553-37C29976116A}" type="pres">
      <dgm:prSet presAssocID="{C7BF6C74-5EB8-41ED-B234-2B8A3593A335}" presName="arrowAndChildren" presStyleCnt="0"/>
      <dgm:spPr/>
    </dgm:pt>
    <dgm:pt modelId="{6FCC3DF0-79E6-4DFF-82D4-A19BCBFC09B6}" type="pres">
      <dgm:prSet presAssocID="{C7BF6C74-5EB8-41ED-B234-2B8A3593A335}" presName="parentTextArrow" presStyleLbl="node1" presStyleIdx="9" presStyleCnt="10" custScaleX="52846" custLinFactNeighborX="-25203" custLinFactNeighborY="-12"/>
      <dgm:spPr/>
      <dgm:t>
        <a:bodyPr/>
        <a:lstStyle/>
        <a:p>
          <a:endParaRPr lang="kk-KZ"/>
        </a:p>
      </dgm:t>
    </dgm:pt>
  </dgm:ptLst>
  <dgm:cxnLst>
    <dgm:cxn modelId="{AFC09F23-860A-40F0-9B22-4DDF431A0438}" type="presOf" srcId="{9634721D-E604-4BBE-8F18-0240DDF37F04}" destId="{6A8984F3-E6F7-4638-8421-CC55C1EB5869}" srcOrd="0" destOrd="0" presId="urn:microsoft.com/office/officeart/2005/8/layout/process4"/>
    <dgm:cxn modelId="{1AF7ED9F-FFBA-488E-935A-8B20BFB69CF6}" type="presOf" srcId="{BC31F529-6A2D-431E-AA7C-4F67E1F86DBE}" destId="{7F8191AC-6ED0-407D-8C4B-9B5FAB451195}" srcOrd="0" destOrd="0" presId="urn:microsoft.com/office/officeart/2005/8/layout/process4"/>
    <dgm:cxn modelId="{C6D028EB-1EE3-46E8-AE0C-3505EFB564B3}" type="presOf" srcId="{819DD8BC-4A9D-49B7-9117-34D31952C628}" destId="{8B52E6F7-B666-47DD-95B7-89CD4B43AACE}" srcOrd="0" destOrd="0" presId="urn:microsoft.com/office/officeart/2005/8/layout/process4"/>
    <dgm:cxn modelId="{E54449D8-457A-45CE-BAAB-ADDBF7300A98}" type="presOf" srcId="{29DD664F-A2D9-46F4-9E07-8431A085DDAC}" destId="{5D2170DF-894C-494A-85DF-21877BB29BDA}" srcOrd="0" destOrd="0" presId="urn:microsoft.com/office/officeart/2005/8/layout/process4"/>
    <dgm:cxn modelId="{2F80D467-1635-460B-B365-94676B432686}" type="presOf" srcId="{17A0311E-1B2F-43FB-B057-5A26D68DBDFC}" destId="{440D98A5-0222-40A5-9819-F53931124AEC}" srcOrd="0" destOrd="0" presId="urn:microsoft.com/office/officeart/2005/8/layout/process4"/>
    <dgm:cxn modelId="{D21FC56B-611A-4351-9503-5A1230E8CBB1}" type="presOf" srcId="{2F913801-5EE4-45D3-9546-4A2CEB1DD685}" destId="{E226941D-D65D-49CB-B0B9-593988DD6FA7}" srcOrd="0" destOrd="0" presId="urn:microsoft.com/office/officeart/2005/8/layout/process4"/>
    <dgm:cxn modelId="{8A3B179E-4643-452B-AA36-51E7CFB22117}" srcId="{29DD664F-A2D9-46F4-9E07-8431A085DDAC}" destId="{A75274F2-61F9-4370-93B9-370023CC906C}" srcOrd="4" destOrd="0" parTransId="{6B5FB0DA-FBB4-4FF3-BFE4-D7B90AAC997C}" sibTransId="{84AFF38E-E8FC-42B9-ACD4-25A055ACDA06}"/>
    <dgm:cxn modelId="{688BB65E-0A6B-466E-B09E-8B8F647BAA74}" srcId="{29DD664F-A2D9-46F4-9E07-8431A085DDAC}" destId="{9634721D-E604-4BBE-8F18-0240DDF37F04}" srcOrd="1" destOrd="0" parTransId="{9E996539-3318-4F31-97AE-883DC251710A}" sibTransId="{3CD3AA55-FF23-4916-90BE-584D3E38EA1B}"/>
    <dgm:cxn modelId="{ABAF6FE5-2F93-4691-A191-C2D88601EC35}" srcId="{29DD664F-A2D9-46F4-9E07-8431A085DDAC}" destId="{BFBBD180-6D05-4DD0-8800-362B9F6D2969}" srcOrd="7" destOrd="0" parTransId="{4093C264-8F4E-4A0D-B8B8-D05736B2D3B2}" sibTransId="{DCE45564-8524-414C-AEE4-59F5A30F7E18}"/>
    <dgm:cxn modelId="{D5C1040F-37C5-4692-9850-930548A00D9B}" srcId="{29DD664F-A2D9-46F4-9E07-8431A085DDAC}" destId="{2F913801-5EE4-45D3-9546-4A2CEB1DD685}" srcOrd="9" destOrd="0" parTransId="{45DBB0D6-65CC-4E7B-8ECC-2A5214BA2513}" sibTransId="{6F226070-4520-4164-B215-7B767BE7D43F}"/>
    <dgm:cxn modelId="{4BA95B8D-5CA7-40E9-84FF-A94CB111C55C}" type="presOf" srcId="{864CCD65-855F-4A4E-ACC8-E2CCC0F2E560}" destId="{C4DDEF34-A8F5-4D6C-9FBA-D49DD5303517}" srcOrd="0" destOrd="0" presId="urn:microsoft.com/office/officeart/2005/8/layout/process4"/>
    <dgm:cxn modelId="{9D6DD120-937F-4200-A335-82B4A4035D74}" srcId="{29DD664F-A2D9-46F4-9E07-8431A085DDAC}" destId="{3A7366BF-064E-4775-8CA1-F45E05A1B5B5}" srcOrd="3" destOrd="0" parTransId="{6097C735-284D-458B-8E58-DE63E400C04A}" sibTransId="{B6B4C5DA-9A32-4E70-9B93-5760AF02DA02}"/>
    <dgm:cxn modelId="{8A7D9619-1E47-4A62-BBB1-B3FAA5E2870A}" srcId="{29DD664F-A2D9-46F4-9E07-8431A085DDAC}" destId="{C7BF6C74-5EB8-41ED-B234-2B8A3593A335}" srcOrd="0" destOrd="0" parTransId="{7CC02DC7-85CF-4085-B355-4DB48E75F909}" sibTransId="{99486111-7034-4306-A996-D0C78AF255CD}"/>
    <dgm:cxn modelId="{B414D9A0-1CEE-4C79-88AC-45C64EF8DB7B}" type="presOf" srcId="{3A7366BF-064E-4775-8CA1-F45E05A1B5B5}" destId="{D7162B8E-BAEE-4350-AE1F-4FA3627BEF40}" srcOrd="0" destOrd="0" presId="urn:microsoft.com/office/officeart/2005/8/layout/process4"/>
    <dgm:cxn modelId="{548A025D-EE00-4138-A74A-A9722B71642F}" type="presOf" srcId="{BFBBD180-6D05-4DD0-8800-362B9F6D2969}" destId="{C6AF840A-F46C-44AC-97A5-30833BC0477C}" srcOrd="0" destOrd="0" presId="urn:microsoft.com/office/officeart/2005/8/layout/process4"/>
    <dgm:cxn modelId="{7F7430D7-1C5D-42DC-B5F4-2ED1BEABB313}" srcId="{29DD664F-A2D9-46F4-9E07-8431A085DDAC}" destId="{864CCD65-855F-4A4E-ACC8-E2CCC0F2E560}" srcOrd="8" destOrd="0" parTransId="{F3F12474-328E-40B2-BE12-447252AEA2A4}" sibTransId="{8CB3323E-AAA7-45AE-8C2F-9C9F729C65DC}"/>
    <dgm:cxn modelId="{474AD1F1-59B2-4C82-813C-203ABBAAD9E7}" type="presOf" srcId="{C7BF6C74-5EB8-41ED-B234-2B8A3593A335}" destId="{6FCC3DF0-79E6-4DFF-82D4-A19BCBFC09B6}" srcOrd="0" destOrd="0" presId="urn:microsoft.com/office/officeart/2005/8/layout/process4"/>
    <dgm:cxn modelId="{2B6B0A8F-D194-4BE6-90B1-E66B29B32F60}" srcId="{29DD664F-A2D9-46F4-9E07-8431A085DDAC}" destId="{BC31F529-6A2D-431E-AA7C-4F67E1F86DBE}" srcOrd="2" destOrd="0" parTransId="{C0AF1298-FB10-42A6-865E-BEE8FBB54CF2}" sibTransId="{3BF9AC5F-65D9-4601-9CE1-E86CC6E8ADE0}"/>
    <dgm:cxn modelId="{AC3A11DC-443A-4750-AEFB-7E53633F6242}" srcId="{29DD664F-A2D9-46F4-9E07-8431A085DDAC}" destId="{819DD8BC-4A9D-49B7-9117-34D31952C628}" srcOrd="6" destOrd="0" parTransId="{0479EEFE-BC17-4F35-9F18-EE5B29F3326A}" sibTransId="{FDA215D3-9851-45A8-8277-390A4204A757}"/>
    <dgm:cxn modelId="{EDB1BA7F-5BEE-47E0-BC06-D3C54610A483}" srcId="{29DD664F-A2D9-46F4-9E07-8431A085DDAC}" destId="{17A0311E-1B2F-43FB-B057-5A26D68DBDFC}" srcOrd="5" destOrd="0" parTransId="{20715168-EC7D-411F-9306-10A7C62F0D82}" sibTransId="{811DDFE6-8198-440B-B965-E9BBBB9A9C25}"/>
    <dgm:cxn modelId="{38FD12FE-CC2B-433E-B6C0-889927C842D8}" type="presOf" srcId="{A75274F2-61F9-4370-93B9-370023CC906C}" destId="{55D06244-3514-4C89-9863-9866EB83F5B4}" srcOrd="0" destOrd="0" presId="urn:microsoft.com/office/officeart/2005/8/layout/process4"/>
    <dgm:cxn modelId="{5C1E9BE7-7FF0-4F57-AF0F-276039B068DF}" type="presParOf" srcId="{5D2170DF-894C-494A-85DF-21877BB29BDA}" destId="{1B78B607-5C8B-4D84-98F3-42EAF16CAB0A}" srcOrd="0" destOrd="0" presId="urn:microsoft.com/office/officeart/2005/8/layout/process4"/>
    <dgm:cxn modelId="{FE6AA3BF-5B4E-40DA-80C2-F9E2CE6FFE63}" type="presParOf" srcId="{1B78B607-5C8B-4D84-98F3-42EAF16CAB0A}" destId="{E226941D-D65D-49CB-B0B9-593988DD6FA7}" srcOrd="0" destOrd="0" presId="urn:microsoft.com/office/officeart/2005/8/layout/process4"/>
    <dgm:cxn modelId="{BC539FF5-750E-4BB7-A432-38CDD09CE3FE}" type="presParOf" srcId="{5D2170DF-894C-494A-85DF-21877BB29BDA}" destId="{909A5D25-17B1-4D0A-B301-A4464630A672}" srcOrd="1" destOrd="0" presId="urn:microsoft.com/office/officeart/2005/8/layout/process4"/>
    <dgm:cxn modelId="{9D58CF80-7F1C-4A0A-BDA4-BBC31AC5DABD}" type="presParOf" srcId="{5D2170DF-894C-494A-85DF-21877BB29BDA}" destId="{95660723-5EE5-4C60-A4F3-24272E779792}" srcOrd="2" destOrd="0" presId="urn:microsoft.com/office/officeart/2005/8/layout/process4"/>
    <dgm:cxn modelId="{54A2E695-F7EF-483B-B7AF-507A28597876}" type="presParOf" srcId="{95660723-5EE5-4C60-A4F3-24272E779792}" destId="{C4DDEF34-A8F5-4D6C-9FBA-D49DD5303517}" srcOrd="0" destOrd="0" presId="urn:microsoft.com/office/officeart/2005/8/layout/process4"/>
    <dgm:cxn modelId="{D38EA11F-FCF8-4543-AEA1-1D62E41E9112}" type="presParOf" srcId="{5D2170DF-894C-494A-85DF-21877BB29BDA}" destId="{15CFABAB-1207-4879-B47D-1D5D3535D0E9}" srcOrd="3" destOrd="0" presId="urn:microsoft.com/office/officeart/2005/8/layout/process4"/>
    <dgm:cxn modelId="{628B4E7B-AA80-4ED2-92EA-A3CB0CFB327F}" type="presParOf" srcId="{5D2170DF-894C-494A-85DF-21877BB29BDA}" destId="{6BC23703-7E78-4244-8181-E24906B7B42E}" srcOrd="4" destOrd="0" presId="urn:microsoft.com/office/officeart/2005/8/layout/process4"/>
    <dgm:cxn modelId="{8DD1DD9B-BED1-4670-BF72-7F4B2EF6853E}" type="presParOf" srcId="{6BC23703-7E78-4244-8181-E24906B7B42E}" destId="{C6AF840A-F46C-44AC-97A5-30833BC0477C}" srcOrd="0" destOrd="0" presId="urn:microsoft.com/office/officeart/2005/8/layout/process4"/>
    <dgm:cxn modelId="{AC91E4A2-4E34-4367-A19E-BDA1393DA900}" type="presParOf" srcId="{5D2170DF-894C-494A-85DF-21877BB29BDA}" destId="{A4E974C3-D4D0-4113-9932-B1B4E198EFAD}" srcOrd="5" destOrd="0" presId="urn:microsoft.com/office/officeart/2005/8/layout/process4"/>
    <dgm:cxn modelId="{9C0EAC40-2298-4807-A5D9-D09F0ED8FDAA}" type="presParOf" srcId="{5D2170DF-894C-494A-85DF-21877BB29BDA}" destId="{58C4E660-AE1E-4A0E-B4AE-1140687B5E2A}" srcOrd="6" destOrd="0" presId="urn:microsoft.com/office/officeart/2005/8/layout/process4"/>
    <dgm:cxn modelId="{8DFC1356-E758-4B63-9F68-61DC32E98192}" type="presParOf" srcId="{58C4E660-AE1E-4A0E-B4AE-1140687B5E2A}" destId="{8B52E6F7-B666-47DD-95B7-89CD4B43AACE}" srcOrd="0" destOrd="0" presId="urn:microsoft.com/office/officeart/2005/8/layout/process4"/>
    <dgm:cxn modelId="{755C3E11-84A8-463A-931F-634A48B114C3}" type="presParOf" srcId="{5D2170DF-894C-494A-85DF-21877BB29BDA}" destId="{AA055F1C-56E7-4563-A934-9A61797EAD23}" srcOrd="7" destOrd="0" presId="urn:microsoft.com/office/officeart/2005/8/layout/process4"/>
    <dgm:cxn modelId="{0121E1CC-AD4B-4E2C-950F-43B2750F65FA}" type="presParOf" srcId="{5D2170DF-894C-494A-85DF-21877BB29BDA}" destId="{D158653B-04A2-4285-BB86-4062810D58D2}" srcOrd="8" destOrd="0" presId="urn:microsoft.com/office/officeart/2005/8/layout/process4"/>
    <dgm:cxn modelId="{AF144B70-0C71-4EC6-9660-19F3C996838E}" type="presParOf" srcId="{D158653B-04A2-4285-BB86-4062810D58D2}" destId="{440D98A5-0222-40A5-9819-F53931124AEC}" srcOrd="0" destOrd="0" presId="urn:microsoft.com/office/officeart/2005/8/layout/process4"/>
    <dgm:cxn modelId="{F73DC37F-F4C3-40AF-9085-8386062E09DA}" type="presParOf" srcId="{5D2170DF-894C-494A-85DF-21877BB29BDA}" destId="{530FA160-E63D-43D3-9163-842439F59364}" srcOrd="9" destOrd="0" presId="urn:microsoft.com/office/officeart/2005/8/layout/process4"/>
    <dgm:cxn modelId="{C16CF029-36B2-4AF1-90D2-74C23CB2B3A8}" type="presParOf" srcId="{5D2170DF-894C-494A-85DF-21877BB29BDA}" destId="{F4870FFB-6F85-45B2-9FEB-53849EC3EF11}" srcOrd="10" destOrd="0" presId="urn:microsoft.com/office/officeart/2005/8/layout/process4"/>
    <dgm:cxn modelId="{F39115C5-4B85-4AE0-9352-A2C99A6D873F}" type="presParOf" srcId="{F4870FFB-6F85-45B2-9FEB-53849EC3EF11}" destId="{55D06244-3514-4C89-9863-9866EB83F5B4}" srcOrd="0" destOrd="0" presId="urn:microsoft.com/office/officeart/2005/8/layout/process4"/>
    <dgm:cxn modelId="{FB858178-9A9E-4140-B54F-549CBC0F3B2E}" type="presParOf" srcId="{5D2170DF-894C-494A-85DF-21877BB29BDA}" destId="{A7F3C80F-676E-416F-AB92-3F11E2E19D08}" srcOrd="11" destOrd="0" presId="urn:microsoft.com/office/officeart/2005/8/layout/process4"/>
    <dgm:cxn modelId="{4855E7C8-28DC-481A-968F-85856DE201D4}" type="presParOf" srcId="{5D2170DF-894C-494A-85DF-21877BB29BDA}" destId="{C0F4247A-4EF1-4DE5-8D90-0AC8FC80D363}" srcOrd="12" destOrd="0" presId="urn:microsoft.com/office/officeart/2005/8/layout/process4"/>
    <dgm:cxn modelId="{D19DCCC5-D5A2-4D65-972B-9EF82B6DE5AF}" type="presParOf" srcId="{C0F4247A-4EF1-4DE5-8D90-0AC8FC80D363}" destId="{D7162B8E-BAEE-4350-AE1F-4FA3627BEF40}" srcOrd="0" destOrd="0" presId="urn:microsoft.com/office/officeart/2005/8/layout/process4"/>
    <dgm:cxn modelId="{8C27AC56-969F-4E41-BD59-AB9788A50730}" type="presParOf" srcId="{5D2170DF-894C-494A-85DF-21877BB29BDA}" destId="{D00487B7-95BC-41DE-BF62-D2C7C2287993}" srcOrd="13" destOrd="0" presId="urn:microsoft.com/office/officeart/2005/8/layout/process4"/>
    <dgm:cxn modelId="{BB7B9C9B-CAB0-4823-AB6D-1B542B882ED3}" type="presParOf" srcId="{5D2170DF-894C-494A-85DF-21877BB29BDA}" destId="{CE46DAF5-E5D5-4B16-9F23-3760E36DC407}" srcOrd="14" destOrd="0" presId="urn:microsoft.com/office/officeart/2005/8/layout/process4"/>
    <dgm:cxn modelId="{7204517F-9822-499A-8F4B-67B9A1EE6182}" type="presParOf" srcId="{CE46DAF5-E5D5-4B16-9F23-3760E36DC407}" destId="{7F8191AC-6ED0-407D-8C4B-9B5FAB451195}" srcOrd="0" destOrd="0" presId="urn:microsoft.com/office/officeart/2005/8/layout/process4"/>
    <dgm:cxn modelId="{81C93947-5DBC-4DC6-8870-5701EFA44264}" type="presParOf" srcId="{5D2170DF-894C-494A-85DF-21877BB29BDA}" destId="{37DE7EFC-7030-47BE-9E8E-D9A37CEBB3E4}" srcOrd="15" destOrd="0" presId="urn:microsoft.com/office/officeart/2005/8/layout/process4"/>
    <dgm:cxn modelId="{2BC69707-9D49-4A87-9E12-225642B611DC}" type="presParOf" srcId="{5D2170DF-894C-494A-85DF-21877BB29BDA}" destId="{9E5438FE-E6E6-4BE7-9065-928AAAF3AFD1}" srcOrd="16" destOrd="0" presId="urn:microsoft.com/office/officeart/2005/8/layout/process4"/>
    <dgm:cxn modelId="{CD9E1F9D-3FD6-466E-862B-7305489E651E}" type="presParOf" srcId="{9E5438FE-E6E6-4BE7-9065-928AAAF3AFD1}" destId="{6A8984F3-E6F7-4638-8421-CC55C1EB5869}" srcOrd="0" destOrd="0" presId="urn:microsoft.com/office/officeart/2005/8/layout/process4"/>
    <dgm:cxn modelId="{F6058555-20B9-49C7-AED6-6D7C872EAF7C}" type="presParOf" srcId="{5D2170DF-894C-494A-85DF-21877BB29BDA}" destId="{AB9D3683-FC45-4A66-9EF4-CFEFE8415A40}" srcOrd="17" destOrd="0" presId="urn:microsoft.com/office/officeart/2005/8/layout/process4"/>
    <dgm:cxn modelId="{0F59829C-9718-4940-92C8-3B9CDD2F5DCE}" type="presParOf" srcId="{5D2170DF-894C-494A-85DF-21877BB29BDA}" destId="{AE499EBD-B175-4D41-A553-37C29976116A}" srcOrd="18" destOrd="0" presId="urn:microsoft.com/office/officeart/2005/8/layout/process4"/>
    <dgm:cxn modelId="{5639A63E-C679-4AE1-AF38-774AE64A8F50}" type="presParOf" srcId="{AE499EBD-B175-4D41-A553-37C29976116A}" destId="{6FCC3DF0-79E6-4DFF-82D4-A19BCBFC09B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9D390-007B-40ED-ACC0-C37D17FEFA0E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k-KZ"/>
        </a:p>
      </dgm:t>
    </dgm:pt>
    <dgm:pt modelId="{7DB3C074-A436-412C-AA45-FF156863CB55}">
      <dgm:prSet phldrT="[Текст]"/>
      <dgm:sp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>
          <a:outerShdw dist="50800" dir="5400000" algn="ctr" rotWithShape="0">
            <a:schemeClr val="accent1">
              <a:lumMod val="60000"/>
              <a:lumOff val="40000"/>
            </a:schemeClr>
          </a:outerShdw>
        </a:effectLst>
        <a:scene3d>
          <a:camera prst="orthographicFront"/>
          <a:lightRig rig="chilly" dir="t"/>
        </a:scene3d>
        <a:sp3d>
          <a:bevelT prst="relaxedInset"/>
        </a:sp3d>
      </dgm:spPr>
      <dgm:t>
        <a:bodyPr/>
        <a:lstStyle/>
        <a:p>
          <a:r>
            <a:rPr lang="kk-KZ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 ғасырда неше жыл бар? </a:t>
          </a:r>
          <a:endParaRPr lang="kk-KZ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9F7A4D1-F898-487E-A85E-0F9DCE77DD7B}" type="parTrans" cxnId="{8F6AC40A-D54F-46B1-918E-946889B1041A}">
      <dgm:prSet/>
      <dgm:spPr/>
      <dgm:t>
        <a:bodyPr/>
        <a:lstStyle/>
        <a:p>
          <a:endParaRPr lang="kk-KZ"/>
        </a:p>
      </dgm:t>
    </dgm:pt>
    <dgm:pt modelId="{D48BC1AA-9BA8-4FC9-9081-E7A9666548D3}" type="sibTrans" cxnId="{8F6AC40A-D54F-46B1-918E-946889B1041A}">
      <dgm:prSet/>
      <dgm:spPr/>
      <dgm:t>
        <a:bodyPr/>
        <a:lstStyle/>
        <a:p>
          <a:endParaRPr lang="kk-KZ"/>
        </a:p>
      </dgm:t>
    </dgm:pt>
    <dgm:pt modelId="{380623A2-C7C8-4E80-9230-7C0DCC2CD659}">
      <dgm:prSet phldrT="[Текст]"/>
      <dgm:sp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Бұрышты өлшейтін құрал</a:t>
          </a:r>
          <a:r>
            <a:rPr lang="kk-KZ" dirty="0" smtClean="0"/>
            <a:t>. </a:t>
          </a:r>
          <a:endParaRPr lang="kk-KZ" dirty="0"/>
        </a:p>
      </dgm:t>
    </dgm:pt>
    <dgm:pt modelId="{B0FEBA20-5D76-4834-AA99-2C56B458FCFA}" type="parTrans" cxnId="{E6F9BE18-60B3-4E91-9E0F-C261F2E2B4CD}">
      <dgm:prSet/>
      <dgm:spPr/>
      <dgm:t>
        <a:bodyPr/>
        <a:lstStyle/>
        <a:p>
          <a:endParaRPr lang="kk-KZ"/>
        </a:p>
      </dgm:t>
    </dgm:pt>
    <dgm:pt modelId="{86BA3F85-F764-49DB-BA43-EBCEA274759A}" type="sibTrans" cxnId="{E6F9BE18-60B3-4E91-9E0F-C261F2E2B4CD}">
      <dgm:prSet/>
      <dgm:spPr/>
      <dgm:t>
        <a:bodyPr/>
        <a:lstStyle/>
        <a:p>
          <a:endParaRPr lang="kk-KZ"/>
        </a:p>
      </dgm:t>
    </dgm:pt>
    <dgm:pt modelId="{77241634-B0E0-4B6F-B1C7-C12B3B865227}">
      <dgm:prSet/>
      <dgm:sp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Бір нүктеден шығып, екі сәуледен құралатын геометриялық фигура.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45300C82-698B-43F0-B8CB-C54397B862B7}" type="parTrans" cxnId="{A9FBB7D8-91F2-40BE-A817-F1442B40530B}">
      <dgm:prSet/>
      <dgm:spPr/>
      <dgm:t>
        <a:bodyPr/>
        <a:lstStyle/>
        <a:p>
          <a:endParaRPr lang="kk-KZ"/>
        </a:p>
      </dgm:t>
    </dgm:pt>
    <dgm:pt modelId="{3DEBE71B-9DE5-4A5E-AFAE-449A3D7052EB}" type="sibTrans" cxnId="{A9FBB7D8-91F2-40BE-A817-F1442B40530B}">
      <dgm:prSet/>
      <dgm:spPr/>
      <dgm:t>
        <a:bodyPr/>
        <a:lstStyle/>
        <a:p>
          <a:endParaRPr lang="kk-KZ"/>
        </a:p>
      </dgm:t>
    </dgm:pt>
    <dgm:pt modelId="{A4B37287-E7EC-423B-82B2-4A3F8D91FE3E}">
      <dgm:prSet/>
      <dgm:spPr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Қандай түзулердің ортақ нүктесі жоқ?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F8D5CBE7-CA9A-4F5E-834E-49D0CCA23F86}" type="parTrans" cxnId="{C54C98DE-2A34-4E6C-81DF-F2B441F804D8}">
      <dgm:prSet/>
      <dgm:spPr/>
      <dgm:t>
        <a:bodyPr/>
        <a:lstStyle/>
        <a:p>
          <a:endParaRPr lang="kk-KZ"/>
        </a:p>
      </dgm:t>
    </dgm:pt>
    <dgm:pt modelId="{8E2102B0-26BC-4D8D-8158-234E5D059E0E}" type="sibTrans" cxnId="{C54C98DE-2A34-4E6C-81DF-F2B441F804D8}">
      <dgm:prSet/>
      <dgm:spPr/>
      <dgm:t>
        <a:bodyPr/>
        <a:lstStyle/>
        <a:p>
          <a:endParaRPr lang="kk-KZ"/>
        </a:p>
      </dgm:t>
    </dgm:pt>
    <dgm:pt modelId="{965C482D-FE7C-4029-BE04-EDB19A72DE7D}">
      <dgm:prSet/>
      <dgm:spPr/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Кез – келген екі нүкте арқылы нені жүргізуге болады?  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4974B7E8-FEAB-4F7D-A392-EE4F7D7C0D6F}" type="parTrans" cxnId="{4970AA57-DA91-47BC-9ADB-BE919C8B1725}">
      <dgm:prSet/>
      <dgm:spPr/>
      <dgm:t>
        <a:bodyPr/>
        <a:lstStyle/>
        <a:p>
          <a:endParaRPr lang="kk-KZ"/>
        </a:p>
      </dgm:t>
    </dgm:pt>
    <dgm:pt modelId="{74A5D172-0DE4-414C-9DC2-6E9036D56EBB}" type="sibTrans" cxnId="{4970AA57-DA91-47BC-9ADB-BE919C8B1725}">
      <dgm:prSet/>
      <dgm:spPr/>
      <dgm:t>
        <a:bodyPr/>
        <a:lstStyle/>
        <a:p>
          <a:endParaRPr lang="kk-KZ"/>
        </a:p>
      </dgm:t>
    </dgm:pt>
    <dgm:pt modelId="{4070B450-22B5-48C2-A9D5-4396176336E5}">
      <dgm:prSet phldrT="[Текст]"/>
      <dgm:sp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  <a:tileRect/>
        </a:gradFill>
        <a:scene3d>
          <a:camera prst="orthographicFront"/>
          <a:lightRig rig="threePt" dir="t"/>
        </a:scene3d>
        <a:sp3d prstMaterial="dkEdge">
          <a:bevelT prst="slope"/>
          <a:bevelB prst="slope"/>
        </a:sp3d>
      </dgm:spPr>
      <dgm:t>
        <a:bodyPr/>
        <a:lstStyle/>
        <a:p>
          <a:r>
            <a:rPr lang="kk-KZ" dirty="0" smtClean="0">
              <a:latin typeface="Times New Roman" pitchFamily="18" charset="0"/>
              <a:cs typeface="Times New Roman" pitchFamily="18" charset="0"/>
            </a:rPr>
            <a:t>Кез-келген барлық санға қалдықсыз бөлінетін сан? </a:t>
          </a:r>
          <a:endParaRPr lang="kk-KZ" dirty="0">
            <a:latin typeface="Times New Roman" pitchFamily="18" charset="0"/>
            <a:cs typeface="Times New Roman" pitchFamily="18" charset="0"/>
          </a:endParaRPr>
        </a:p>
      </dgm:t>
    </dgm:pt>
    <dgm:pt modelId="{006667B1-8B52-4451-A805-F0F3585264D4}" type="sibTrans" cxnId="{CCCC82F8-7A9F-40A4-9D6C-98479B19949D}">
      <dgm:prSet/>
      <dgm:spPr/>
      <dgm:t>
        <a:bodyPr/>
        <a:lstStyle/>
        <a:p>
          <a:endParaRPr lang="kk-KZ"/>
        </a:p>
      </dgm:t>
    </dgm:pt>
    <dgm:pt modelId="{51D6AF3B-0088-4F7B-8FAA-8462D790043D}" type="parTrans" cxnId="{CCCC82F8-7A9F-40A4-9D6C-98479B19949D}">
      <dgm:prSet/>
      <dgm:spPr/>
      <dgm:t>
        <a:bodyPr/>
        <a:lstStyle/>
        <a:p>
          <a:endParaRPr lang="kk-KZ"/>
        </a:p>
      </dgm:t>
    </dgm:pt>
    <dgm:pt modelId="{26DA6324-F9AB-4342-AAFA-A49F54D87760}" type="pres">
      <dgm:prSet presAssocID="{CC79D390-007B-40ED-ACC0-C37D17FEFA0E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EF7AA328-74EF-41A9-BDA8-94B3F984F211}" type="pres">
      <dgm:prSet presAssocID="{7DB3C074-A436-412C-AA45-FF156863CB55}" presName="comp" presStyleCnt="0"/>
      <dgm:spPr/>
    </dgm:pt>
    <dgm:pt modelId="{22482C98-A6DE-4061-8579-8ADB41A279B0}" type="pres">
      <dgm:prSet presAssocID="{7DB3C074-A436-412C-AA45-FF156863CB55}" presName="box" presStyleLbl="node1" presStyleIdx="0" presStyleCnt="6"/>
      <dgm:spPr/>
      <dgm:t>
        <a:bodyPr/>
        <a:lstStyle/>
        <a:p>
          <a:endParaRPr lang="kk-KZ"/>
        </a:p>
      </dgm:t>
    </dgm:pt>
    <dgm:pt modelId="{37E331C8-7404-4013-B51B-45C27D270C0B}" type="pres">
      <dgm:prSet presAssocID="{7DB3C074-A436-412C-AA45-FF156863CB55}" presName="img" presStyleLbl="fgImgPlace1" presStyleIdx="0" presStyleCnt="6"/>
      <dgm:spPr>
        <a:prstGeom prst="irregularSeal2">
          <a:avLst/>
        </a:prstGeom>
      </dgm:spPr>
    </dgm:pt>
    <dgm:pt modelId="{5462D084-CCA9-4CCE-A480-66E9E78158D0}" type="pres">
      <dgm:prSet presAssocID="{7DB3C074-A436-412C-AA45-FF156863CB55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853BFA6C-6167-4E7B-8BBA-B82BBD591866}" type="pres">
      <dgm:prSet presAssocID="{D48BC1AA-9BA8-4FC9-9081-E7A9666548D3}" presName="spacer" presStyleCnt="0"/>
      <dgm:spPr/>
    </dgm:pt>
    <dgm:pt modelId="{31D7EA19-B082-4296-982D-A2056B612E7A}" type="pres">
      <dgm:prSet presAssocID="{77241634-B0E0-4B6F-B1C7-C12B3B865227}" presName="comp" presStyleCnt="0"/>
      <dgm:spPr/>
    </dgm:pt>
    <dgm:pt modelId="{BB354D6D-BFDC-4203-B154-71C3CA722527}" type="pres">
      <dgm:prSet presAssocID="{77241634-B0E0-4B6F-B1C7-C12B3B865227}" presName="box" presStyleLbl="node1" presStyleIdx="1" presStyleCnt="6"/>
      <dgm:spPr/>
      <dgm:t>
        <a:bodyPr/>
        <a:lstStyle/>
        <a:p>
          <a:endParaRPr lang="kk-KZ"/>
        </a:p>
      </dgm:t>
    </dgm:pt>
    <dgm:pt modelId="{D5A9E5F6-C0BF-4362-A8DB-4CB9450F971D}" type="pres">
      <dgm:prSet presAssocID="{77241634-B0E0-4B6F-B1C7-C12B3B865227}" presName="img" presStyleLbl="fgImgPlace1" presStyleIdx="1" presStyleCnt="6"/>
      <dgm:spPr>
        <a:prstGeom prst="irregularSeal2">
          <a:avLst/>
        </a:prstGeom>
      </dgm:spPr>
    </dgm:pt>
    <dgm:pt modelId="{3B5B9626-FA02-4F9A-A73D-A605F48FE1C0}" type="pres">
      <dgm:prSet presAssocID="{77241634-B0E0-4B6F-B1C7-C12B3B865227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2910DFA8-B20C-432C-989D-3FE27223FECA}" type="pres">
      <dgm:prSet presAssocID="{3DEBE71B-9DE5-4A5E-AFAE-449A3D7052EB}" presName="spacer" presStyleCnt="0"/>
      <dgm:spPr/>
    </dgm:pt>
    <dgm:pt modelId="{68E49108-B0BE-4B52-ACA0-C73CDF79EA58}" type="pres">
      <dgm:prSet presAssocID="{965C482D-FE7C-4029-BE04-EDB19A72DE7D}" presName="comp" presStyleCnt="0"/>
      <dgm:spPr/>
    </dgm:pt>
    <dgm:pt modelId="{DDADE75B-94DA-489B-A3E6-B41DF0173D16}" type="pres">
      <dgm:prSet presAssocID="{965C482D-FE7C-4029-BE04-EDB19A72DE7D}" presName="box" presStyleLbl="node1" presStyleIdx="2" presStyleCnt="6" custLinFactNeighborY="-669"/>
      <dgm:spPr/>
      <dgm:t>
        <a:bodyPr/>
        <a:lstStyle/>
        <a:p>
          <a:endParaRPr lang="kk-KZ"/>
        </a:p>
      </dgm:t>
    </dgm:pt>
    <dgm:pt modelId="{F4915485-188C-4981-8A3A-F22717C6350D}" type="pres">
      <dgm:prSet presAssocID="{965C482D-FE7C-4029-BE04-EDB19A72DE7D}" presName="img" presStyleLbl="fgImgPlace1" presStyleIdx="2" presStyleCnt="6"/>
      <dgm:spPr>
        <a:prstGeom prst="star5">
          <a:avLst/>
        </a:prstGeom>
      </dgm:spPr>
    </dgm:pt>
    <dgm:pt modelId="{2FCD2407-2702-4527-9216-8DF3B063609E}" type="pres">
      <dgm:prSet presAssocID="{965C482D-FE7C-4029-BE04-EDB19A72DE7D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B203EBF8-119A-433A-A585-394EA8E162E2}" type="pres">
      <dgm:prSet presAssocID="{74A5D172-0DE4-414C-9DC2-6E9036D56EBB}" presName="spacer" presStyleCnt="0"/>
      <dgm:spPr/>
    </dgm:pt>
    <dgm:pt modelId="{FFEFFB7D-795D-48AF-B441-775398811154}" type="pres">
      <dgm:prSet presAssocID="{A4B37287-E7EC-423B-82B2-4A3F8D91FE3E}" presName="comp" presStyleCnt="0"/>
      <dgm:spPr/>
    </dgm:pt>
    <dgm:pt modelId="{940828BD-59A1-4779-826B-570FA73A80CE}" type="pres">
      <dgm:prSet presAssocID="{A4B37287-E7EC-423B-82B2-4A3F8D91FE3E}" presName="box" presStyleLbl="node1" presStyleIdx="3" presStyleCnt="6"/>
      <dgm:spPr/>
      <dgm:t>
        <a:bodyPr/>
        <a:lstStyle/>
        <a:p>
          <a:endParaRPr lang="kk-KZ"/>
        </a:p>
      </dgm:t>
    </dgm:pt>
    <dgm:pt modelId="{5668448D-19D2-40AE-8818-833D7256D49B}" type="pres">
      <dgm:prSet presAssocID="{A4B37287-E7EC-423B-82B2-4A3F8D91FE3E}" presName="img" presStyleLbl="fgImgPlace1" presStyleIdx="3" presStyleCnt="6"/>
      <dgm:spPr>
        <a:prstGeom prst="star5">
          <a:avLst/>
        </a:prstGeom>
      </dgm:spPr>
    </dgm:pt>
    <dgm:pt modelId="{CAE6F467-B309-4D3F-8135-C2C3F701C4DC}" type="pres">
      <dgm:prSet presAssocID="{A4B37287-E7EC-423B-82B2-4A3F8D91FE3E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F2F01542-BD88-4616-80CA-B8E261D3872C}" type="pres">
      <dgm:prSet presAssocID="{8E2102B0-26BC-4D8D-8158-234E5D059E0E}" presName="spacer" presStyleCnt="0"/>
      <dgm:spPr/>
    </dgm:pt>
    <dgm:pt modelId="{49FC33B5-D90B-41F5-961A-8C5560BE5E76}" type="pres">
      <dgm:prSet presAssocID="{380623A2-C7C8-4E80-9230-7C0DCC2CD659}" presName="comp" presStyleCnt="0"/>
      <dgm:spPr/>
    </dgm:pt>
    <dgm:pt modelId="{2EEF5F1E-8E09-4011-BAA5-C99614E9EDED}" type="pres">
      <dgm:prSet presAssocID="{380623A2-C7C8-4E80-9230-7C0DCC2CD659}" presName="box" presStyleLbl="node1" presStyleIdx="4" presStyleCnt="6" custLinFactNeighborX="840" custLinFactNeighborY="6495"/>
      <dgm:spPr/>
      <dgm:t>
        <a:bodyPr/>
        <a:lstStyle/>
        <a:p>
          <a:endParaRPr lang="kk-KZ"/>
        </a:p>
      </dgm:t>
    </dgm:pt>
    <dgm:pt modelId="{3C3EF0C7-009E-4397-8204-61B8791EFB32}" type="pres">
      <dgm:prSet presAssocID="{380623A2-C7C8-4E80-9230-7C0DCC2CD659}" presName="img" presStyleLbl="fgImgPlace1" presStyleIdx="4" presStyleCnt="6"/>
      <dgm:spPr>
        <a:prstGeom prst="irregularSeal2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602B99C-5CBA-451D-85EB-461148C5192B}" type="pres">
      <dgm:prSet presAssocID="{380623A2-C7C8-4E80-9230-7C0DCC2CD659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5E88EA0-A736-45D1-BD94-7396717A6CC5}" type="pres">
      <dgm:prSet presAssocID="{86BA3F85-F764-49DB-BA43-EBCEA274759A}" presName="spacer" presStyleCnt="0"/>
      <dgm:spPr/>
    </dgm:pt>
    <dgm:pt modelId="{5E40B607-226E-4F45-8D79-B519734BE6E2}" type="pres">
      <dgm:prSet presAssocID="{4070B450-22B5-48C2-A9D5-4396176336E5}" presName="comp" presStyleCnt="0"/>
      <dgm:spPr/>
    </dgm:pt>
    <dgm:pt modelId="{F903BD08-B8CB-4B45-B7E0-E19581486C3B}" type="pres">
      <dgm:prSet presAssocID="{4070B450-22B5-48C2-A9D5-4396176336E5}" presName="box" presStyleLbl="node1" presStyleIdx="5" presStyleCnt="6"/>
      <dgm:spPr/>
      <dgm:t>
        <a:bodyPr/>
        <a:lstStyle/>
        <a:p>
          <a:endParaRPr lang="kk-KZ"/>
        </a:p>
      </dgm:t>
    </dgm:pt>
    <dgm:pt modelId="{C1A1FA8D-27BF-4119-8E82-60E716FA1B1F}" type="pres">
      <dgm:prSet presAssocID="{4070B450-22B5-48C2-A9D5-4396176336E5}" presName="img" presStyleLbl="fgImgPlace1" presStyleIdx="5" presStyleCnt="6" custScaleY="136953" custLinFactNeighborX="-13691" custLinFactNeighborY="-2092"/>
      <dgm:spPr>
        <a:prstGeom prst="irregularSeal2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556AB31-290D-4E21-9F51-1812B0048B3A}" type="pres">
      <dgm:prSet presAssocID="{4070B450-22B5-48C2-A9D5-4396176336E5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B3DCC81E-A0A7-4BAA-93B0-C4832983B7EF}" type="presOf" srcId="{4070B450-22B5-48C2-A9D5-4396176336E5}" destId="{F903BD08-B8CB-4B45-B7E0-E19581486C3B}" srcOrd="0" destOrd="0" presId="urn:microsoft.com/office/officeart/2005/8/layout/vList4#1"/>
    <dgm:cxn modelId="{8F6AC40A-D54F-46B1-918E-946889B1041A}" srcId="{CC79D390-007B-40ED-ACC0-C37D17FEFA0E}" destId="{7DB3C074-A436-412C-AA45-FF156863CB55}" srcOrd="0" destOrd="0" parTransId="{A9F7A4D1-F898-487E-A85E-0F9DCE77DD7B}" sibTransId="{D48BC1AA-9BA8-4FC9-9081-E7A9666548D3}"/>
    <dgm:cxn modelId="{4DF70CDE-F8B6-46F6-B4C1-B7EB60C77818}" type="presOf" srcId="{965C482D-FE7C-4029-BE04-EDB19A72DE7D}" destId="{DDADE75B-94DA-489B-A3E6-B41DF0173D16}" srcOrd="0" destOrd="0" presId="urn:microsoft.com/office/officeart/2005/8/layout/vList4#1"/>
    <dgm:cxn modelId="{0B8D2DCC-00CB-4B97-B7DF-30EE31895A36}" type="presOf" srcId="{CC79D390-007B-40ED-ACC0-C37D17FEFA0E}" destId="{26DA6324-F9AB-4342-AAFA-A49F54D87760}" srcOrd="0" destOrd="0" presId="urn:microsoft.com/office/officeart/2005/8/layout/vList4#1"/>
    <dgm:cxn modelId="{4FC215AE-1FEC-4065-98A8-CA613A0DB007}" type="presOf" srcId="{77241634-B0E0-4B6F-B1C7-C12B3B865227}" destId="{3B5B9626-FA02-4F9A-A73D-A605F48FE1C0}" srcOrd="1" destOrd="0" presId="urn:microsoft.com/office/officeart/2005/8/layout/vList4#1"/>
    <dgm:cxn modelId="{F915D838-B997-4896-A337-20F768A02CE7}" type="presOf" srcId="{4070B450-22B5-48C2-A9D5-4396176336E5}" destId="{C556AB31-290D-4E21-9F51-1812B0048B3A}" srcOrd="1" destOrd="0" presId="urn:microsoft.com/office/officeart/2005/8/layout/vList4#1"/>
    <dgm:cxn modelId="{9E14BE5E-EB43-43E2-9B19-3FDC56CCD8F6}" type="presOf" srcId="{965C482D-FE7C-4029-BE04-EDB19A72DE7D}" destId="{2FCD2407-2702-4527-9216-8DF3B063609E}" srcOrd="1" destOrd="0" presId="urn:microsoft.com/office/officeart/2005/8/layout/vList4#1"/>
    <dgm:cxn modelId="{CCCC82F8-7A9F-40A4-9D6C-98479B19949D}" srcId="{CC79D390-007B-40ED-ACC0-C37D17FEFA0E}" destId="{4070B450-22B5-48C2-A9D5-4396176336E5}" srcOrd="5" destOrd="0" parTransId="{51D6AF3B-0088-4F7B-8FAA-8462D790043D}" sibTransId="{006667B1-8B52-4451-A805-F0F3585264D4}"/>
    <dgm:cxn modelId="{E6F9BE18-60B3-4E91-9E0F-C261F2E2B4CD}" srcId="{CC79D390-007B-40ED-ACC0-C37D17FEFA0E}" destId="{380623A2-C7C8-4E80-9230-7C0DCC2CD659}" srcOrd="4" destOrd="0" parTransId="{B0FEBA20-5D76-4834-AA99-2C56B458FCFA}" sibTransId="{86BA3F85-F764-49DB-BA43-EBCEA274759A}"/>
    <dgm:cxn modelId="{C54C98DE-2A34-4E6C-81DF-F2B441F804D8}" srcId="{CC79D390-007B-40ED-ACC0-C37D17FEFA0E}" destId="{A4B37287-E7EC-423B-82B2-4A3F8D91FE3E}" srcOrd="3" destOrd="0" parTransId="{F8D5CBE7-CA9A-4F5E-834E-49D0CCA23F86}" sibTransId="{8E2102B0-26BC-4D8D-8158-234E5D059E0E}"/>
    <dgm:cxn modelId="{F74BDAD5-1471-4B96-BB53-13E30DEC9C05}" type="presOf" srcId="{7DB3C074-A436-412C-AA45-FF156863CB55}" destId="{5462D084-CCA9-4CCE-A480-66E9E78158D0}" srcOrd="1" destOrd="0" presId="urn:microsoft.com/office/officeart/2005/8/layout/vList4#1"/>
    <dgm:cxn modelId="{9893E92D-3D44-47FF-A0AD-857993DE111E}" type="presOf" srcId="{77241634-B0E0-4B6F-B1C7-C12B3B865227}" destId="{BB354D6D-BFDC-4203-B154-71C3CA722527}" srcOrd="0" destOrd="0" presId="urn:microsoft.com/office/officeart/2005/8/layout/vList4#1"/>
    <dgm:cxn modelId="{3E25D38E-7541-4D2F-91B2-5D3668F0492F}" type="presOf" srcId="{380623A2-C7C8-4E80-9230-7C0DCC2CD659}" destId="{2EEF5F1E-8E09-4011-BAA5-C99614E9EDED}" srcOrd="0" destOrd="0" presId="urn:microsoft.com/office/officeart/2005/8/layout/vList4#1"/>
    <dgm:cxn modelId="{A9FBB7D8-91F2-40BE-A817-F1442B40530B}" srcId="{CC79D390-007B-40ED-ACC0-C37D17FEFA0E}" destId="{77241634-B0E0-4B6F-B1C7-C12B3B865227}" srcOrd="1" destOrd="0" parTransId="{45300C82-698B-43F0-B8CB-C54397B862B7}" sibTransId="{3DEBE71B-9DE5-4A5E-AFAE-449A3D7052EB}"/>
    <dgm:cxn modelId="{4970AA57-DA91-47BC-9ADB-BE919C8B1725}" srcId="{CC79D390-007B-40ED-ACC0-C37D17FEFA0E}" destId="{965C482D-FE7C-4029-BE04-EDB19A72DE7D}" srcOrd="2" destOrd="0" parTransId="{4974B7E8-FEAB-4F7D-A392-EE4F7D7C0D6F}" sibTransId="{74A5D172-0DE4-414C-9DC2-6E9036D56EBB}"/>
    <dgm:cxn modelId="{CCC1A464-B45A-4636-8478-F537576453A1}" type="presOf" srcId="{A4B37287-E7EC-423B-82B2-4A3F8D91FE3E}" destId="{940828BD-59A1-4779-826B-570FA73A80CE}" srcOrd="0" destOrd="0" presId="urn:microsoft.com/office/officeart/2005/8/layout/vList4#1"/>
    <dgm:cxn modelId="{ED27AD83-1432-4E27-BFA2-CE5819703921}" type="presOf" srcId="{380623A2-C7C8-4E80-9230-7C0DCC2CD659}" destId="{1602B99C-5CBA-451D-85EB-461148C5192B}" srcOrd="1" destOrd="0" presId="urn:microsoft.com/office/officeart/2005/8/layout/vList4#1"/>
    <dgm:cxn modelId="{90437A6E-482F-4CD3-AEA2-611D54BBF869}" type="presOf" srcId="{A4B37287-E7EC-423B-82B2-4A3F8D91FE3E}" destId="{CAE6F467-B309-4D3F-8135-C2C3F701C4DC}" srcOrd="1" destOrd="0" presId="urn:microsoft.com/office/officeart/2005/8/layout/vList4#1"/>
    <dgm:cxn modelId="{47C562EE-6789-4683-BB17-DE5F747E5343}" type="presOf" srcId="{7DB3C074-A436-412C-AA45-FF156863CB55}" destId="{22482C98-A6DE-4061-8579-8ADB41A279B0}" srcOrd="0" destOrd="0" presId="urn:microsoft.com/office/officeart/2005/8/layout/vList4#1"/>
    <dgm:cxn modelId="{3DE4726C-CD5E-4466-B7AA-D9F1EA9B70E7}" type="presParOf" srcId="{26DA6324-F9AB-4342-AAFA-A49F54D87760}" destId="{EF7AA328-74EF-41A9-BDA8-94B3F984F211}" srcOrd="0" destOrd="0" presId="urn:microsoft.com/office/officeart/2005/8/layout/vList4#1"/>
    <dgm:cxn modelId="{577ABD46-1A07-4844-BC12-FE3A47EBBE9E}" type="presParOf" srcId="{EF7AA328-74EF-41A9-BDA8-94B3F984F211}" destId="{22482C98-A6DE-4061-8579-8ADB41A279B0}" srcOrd="0" destOrd="0" presId="urn:microsoft.com/office/officeart/2005/8/layout/vList4#1"/>
    <dgm:cxn modelId="{FBA7D6F8-C662-4513-9BE6-6F29315E5144}" type="presParOf" srcId="{EF7AA328-74EF-41A9-BDA8-94B3F984F211}" destId="{37E331C8-7404-4013-B51B-45C27D270C0B}" srcOrd="1" destOrd="0" presId="urn:microsoft.com/office/officeart/2005/8/layout/vList4#1"/>
    <dgm:cxn modelId="{163B1DC4-C20E-4EBB-BE36-90284BD0ED60}" type="presParOf" srcId="{EF7AA328-74EF-41A9-BDA8-94B3F984F211}" destId="{5462D084-CCA9-4CCE-A480-66E9E78158D0}" srcOrd="2" destOrd="0" presId="urn:microsoft.com/office/officeart/2005/8/layout/vList4#1"/>
    <dgm:cxn modelId="{A0731AE1-7CB3-4377-9508-A65AF5796A41}" type="presParOf" srcId="{26DA6324-F9AB-4342-AAFA-A49F54D87760}" destId="{853BFA6C-6167-4E7B-8BBA-B82BBD591866}" srcOrd="1" destOrd="0" presId="urn:microsoft.com/office/officeart/2005/8/layout/vList4#1"/>
    <dgm:cxn modelId="{F756DF68-E016-4D0D-8498-AB57E0558CDD}" type="presParOf" srcId="{26DA6324-F9AB-4342-AAFA-A49F54D87760}" destId="{31D7EA19-B082-4296-982D-A2056B612E7A}" srcOrd="2" destOrd="0" presId="urn:microsoft.com/office/officeart/2005/8/layout/vList4#1"/>
    <dgm:cxn modelId="{0B8B282C-3670-484F-A6DD-FC0A2B4591C7}" type="presParOf" srcId="{31D7EA19-B082-4296-982D-A2056B612E7A}" destId="{BB354D6D-BFDC-4203-B154-71C3CA722527}" srcOrd="0" destOrd="0" presId="urn:microsoft.com/office/officeart/2005/8/layout/vList4#1"/>
    <dgm:cxn modelId="{F3DE724F-6974-4BE4-B1FF-678669DFE7C2}" type="presParOf" srcId="{31D7EA19-B082-4296-982D-A2056B612E7A}" destId="{D5A9E5F6-C0BF-4362-A8DB-4CB9450F971D}" srcOrd="1" destOrd="0" presId="urn:microsoft.com/office/officeart/2005/8/layout/vList4#1"/>
    <dgm:cxn modelId="{CFB69077-C8D2-4FFE-8710-2094EDA6DCDE}" type="presParOf" srcId="{31D7EA19-B082-4296-982D-A2056B612E7A}" destId="{3B5B9626-FA02-4F9A-A73D-A605F48FE1C0}" srcOrd="2" destOrd="0" presId="urn:microsoft.com/office/officeart/2005/8/layout/vList4#1"/>
    <dgm:cxn modelId="{C8A16298-7AF7-48B1-A7AB-9ABD917529AC}" type="presParOf" srcId="{26DA6324-F9AB-4342-AAFA-A49F54D87760}" destId="{2910DFA8-B20C-432C-989D-3FE27223FECA}" srcOrd="3" destOrd="0" presId="urn:microsoft.com/office/officeart/2005/8/layout/vList4#1"/>
    <dgm:cxn modelId="{E4B9200D-69F2-4DCD-8DC5-DE69F96DC63A}" type="presParOf" srcId="{26DA6324-F9AB-4342-AAFA-A49F54D87760}" destId="{68E49108-B0BE-4B52-ACA0-C73CDF79EA58}" srcOrd="4" destOrd="0" presId="urn:microsoft.com/office/officeart/2005/8/layout/vList4#1"/>
    <dgm:cxn modelId="{58B737B1-9131-4C42-A1A6-33E741E91DF9}" type="presParOf" srcId="{68E49108-B0BE-4B52-ACA0-C73CDF79EA58}" destId="{DDADE75B-94DA-489B-A3E6-B41DF0173D16}" srcOrd="0" destOrd="0" presId="urn:microsoft.com/office/officeart/2005/8/layout/vList4#1"/>
    <dgm:cxn modelId="{E7C87FAC-84BF-43A3-A1D2-0D3958289206}" type="presParOf" srcId="{68E49108-B0BE-4B52-ACA0-C73CDF79EA58}" destId="{F4915485-188C-4981-8A3A-F22717C6350D}" srcOrd="1" destOrd="0" presId="urn:microsoft.com/office/officeart/2005/8/layout/vList4#1"/>
    <dgm:cxn modelId="{A4393CFD-3143-4043-9AA2-2F1198CCB1BC}" type="presParOf" srcId="{68E49108-B0BE-4B52-ACA0-C73CDF79EA58}" destId="{2FCD2407-2702-4527-9216-8DF3B063609E}" srcOrd="2" destOrd="0" presId="urn:microsoft.com/office/officeart/2005/8/layout/vList4#1"/>
    <dgm:cxn modelId="{2D80A00A-AD88-412E-95E1-5DEA54AC569F}" type="presParOf" srcId="{26DA6324-F9AB-4342-AAFA-A49F54D87760}" destId="{B203EBF8-119A-433A-A585-394EA8E162E2}" srcOrd="5" destOrd="0" presId="urn:microsoft.com/office/officeart/2005/8/layout/vList4#1"/>
    <dgm:cxn modelId="{8120A1C3-664F-4845-8C60-945C2CDC2817}" type="presParOf" srcId="{26DA6324-F9AB-4342-AAFA-A49F54D87760}" destId="{FFEFFB7D-795D-48AF-B441-775398811154}" srcOrd="6" destOrd="0" presId="urn:microsoft.com/office/officeart/2005/8/layout/vList4#1"/>
    <dgm:cxn modelId="{B6F49AF6-D118-411F-8105-89B77FB062CD}" type="presParOf" srcId="{FFEFFB7D-795D-48AF-B441-775398811154}" destId="{940828BD-59A1-4779-826B-570FA73A80CE}" srcOrd="0" destOrd="0" presId="urn:microsoft.com/office/officeart/2005/8/layout/vList4#1"/>
    <dgm:cxn modelId="{115485CB-25BB-4C6D-B57D-AF72D27C9F81}" type="presParOf" srcId="{FFEFFB7D-795D-48AF-B441-775398811154}" destId="{5668448D-19D2-40AE-8818-833D7256D49B}" srcOrd="1" destOrd="0" presId="urn:microsoft.com/office/officeart/2005/8/layout/vList4#1"/>
    <dgm:cxn modelId="{D409CEDF-26DD-410C-AB41-2456507DA973}" type="presParOf" srcId="{FFEFFB7D-795D-48AF-B441-775398811154}" destId="{CAE6F467-B309-4D3F-8135-C2C3F701C4DC}" srcOrd="2" destOrd="0" presId="urn:microsoft.com/office/officeart/2005/8/layout/vList4#1"/>
    <dgm:cxn modelId="{34E28582-4104-458D-8BCA-DFD320A93DF0}" type="presParOf" srcId="{26DA6324-F9AB-4342-AAFA-A49F54D87760}" destId="{F2F01542-BD88-4616-80CA-B8E261D3872C}" srcOrd="7" destOrd="0" presId="urn:microsoft.com/office/officeart/2005/8/layout/vList4#1"/>
    <dgm:cxn modelId="{A21E8F13-14C0-438F-9C91-36754EAF9F06}" type="presParOf" srcId="{26DA6324-F9AB-4342-AAFA-A49F54D87760}" destId="{49FC33B5-D90B-41F5-961A-8C5560BE5E76}" srcOrd="8" destOrd="0" presId="urn:microsoft.com/office/officeart/2005/8/layout/vList4#1"/>
    <dgm:cxn modelId="{8E252BAB-0B5D-4AF0-8EAC-3C4BF9D0A07A}" type="presParOf" srcId="{49FC33B5-D90B-41F5-961A-8C5560BE5E76}" destId="{2EEF5F1E-8E09-4011-BAA5-C99614E9EDED}" srcOrd="0" destOrd="0" presId="urn:microsoft.com/office/officeart/2005/8/layout/vList4#1"/>
    <dgm:cxn modelId="{2EB361CB-70C6-4584-8A4D-96B02401D478}" type="presParOf" srcId="{49FC33B5-D90B-41F5-961A-8C5560BE5E76}" destId="{3C3EF0C7-009E-4397-8204-61B8791EFB32}" srcOrd="1" destOrd="0" presId="urn:microsoft.com/office/officeart/2005/8/layout/vList4#1"/>
    <dgm:cxn modelId="{A79211B5-C823-475B-A29C-C97AF908B3C6}" type="presParOf" srcId="{49FC33B5-D90B-41F5-961A-8C5560BE5E76}" destId="{1602B99C-5CBA-451D-85EB-461148C5192B}" srcOrd="2" destOrd="0" presId="urn:microsoft.com/office/officeart/2005/8/layout/vList4#1"/>
    <dgm:cxn modelId="{F210D7FD-A6C5-4DC7-AA04-51C97DD02C65}" type="presParOf" srcId="{26DA6324-F9AB-4342-AAFA-A49F54D87760}" destId="{95E88EA0-A736-45D1-BD94-7396717A6CC5}" srcOrd="9" destOrd="0" presId="urn:microsoft.com/office/officeart/2005/8/layout/vList4#1"/>
    <dgm:cxn modelId="{C7DF5A23-EBF1-459D-98E3-6AAC3E983FEE}" type="presParOf" srcId="{26DA6324-F9AB-4342-AAFA-A49F54D87760}" destId="{5E40B607-226E-4F45-8D79-B519734BE6E2}" srcOrd="10" destOrd="0" presId="urn:microsoft.com/office/officeart/2005/8/layout/vList4#1"/>
    <dgm:cxn modelId="{9D3BBDFC-1661-40D4-90F2-901302C924F5}" type="presParOf" srcId="{5E40B607-226E-4F45-8D79-B519734BE6E2}" destId="{F903BD08-B8CB-4B45-B7E0-E19581486C3B}" srcOrd="0" destOrd="0" presId="urn:microsoft.com/office/officeart/2005/8/layout/vList4#1"/>
    <dgm:cxn modelId="{FA90CE6C-2BA6-4AFD-B584-6C8ED2EB22FD}" type="presParOf" srcId="{5E40B607-226E-4F45-8D79-B519734BE6E2}" destId="{C1A1FA8D-27BF-4119-8E82-60E716FA1B1F}" srcOrd="1" destOrd="0" presId="urn:microsoft.com/office/officeart/2005/8/layout/vList4#1"/>
    <dgm:cxn modelId="{5F645A8B-B0A5-4BCB-9A60-7ACBC5F7522D}" type="presParOf" srcId="{5E40B607-226E-4F45-8D79-B519734BE6E2}" destId="{C556AB31-290D-4E21-9F51-1812B0048B3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C85D96-226A-4B7C-AC88-53EAF50590CB}" type="doc">
      <dgm:prSet loTypeId="urn:microsoft.com/office/officeart/2005/8/layout/pyramid2" loCatId="list" qsTypeId="urn:microsoft.com/office/officeart/2005/8/quickstyle/simple1" qsCatId="simple" csTypeId="urn:microsoft.com/office/officeart/2005/8/colors/colorful2" csCatId="colorful" phldr="1"/>
      <dgm:spPr/>
    </dgm:pt>
    <dgm:pt modelId="{607B6BEF-6D33-456B-9F6A-FA55F54E6025}">
      <dgm:prSet phldrT="[Текст]"/>
      <dgm:spPr>
        <a:blipFill rotWithShape="0">
          <a:blip xmlns:r="http://schemas.openxmlformats.org/officeDocument/2006/relationships" r:embed="rId1"/>
          <a:tile tx="0" ty="0" sx="100000" sy="100000" flip="xy" algn="tl"/>
        </a:blipFill>
      </dgm:spPr>
      <dgm:t>
        <a:bodyPr/>
        <a:lstStyle/>
        <a:p>
          <a:r>
            <a:rPr lang="kk-KZ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Тік бұрыш неше градусқа тең? </a:t>
          </a:r>
          <a:endParaRPr lang="kk-KZ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0EF46B3-5483-467C-BD1D-1F1D4E39FDAE}" type="parTrans" cxnId="{8860AA13-FE4C-4C46-9A83-982844B3AE6D}">
      <dgm:prSet/>
      <dgm:spPr/>
      <dgm:t>
        <a:bodyPr/>
        <a:lstStyle/>
        <a:p>
          <a:endParaRPr lang="kk-KZ"/>
        </a:p>
      </dgm:t>
    </dgm:pt>
    <dgm:pt modelId="{F7B6B62B-7DE9-4AA0-B84E-433031A47304}" type="sibTrans" cxnId="{8860AA13-FE4C-4C46-9A83-982844B3AE6D}">
      <dgm:prSet/>
      <dgm:spPr/>
      <dgm:t>
        <a:bodyPr/>
        <a:lstStyle/>
        <a:p>
          <a:endParaRPr lang="kk-KZ"/>
        </a:p>
      </dgm:t>
    </dgm:pt>
    <dgm:pt modelId="{FC3562AD-8D37-4EE9-861D-26FB3AFFDACA}">
      <dgm:prSet phldrT="[Текст]" custT="1"/>
      <dgm:spPr>
        <a:blipFill rotWithShape="0">
          <a:blip xmlns:r="http://schemas.openxmlformats.org/officeDocument/2006/relationships" r:embed="rId2"/>
          <a:tile tx="0" ty="0" sx="100000" sy="100000" flip="xy" algn="tl"/>
        </a:blipFill>
      </dgm:spPr>
      <dgm:t>
        <a:bodyPr/>
        <a:lstStyle/>
        <a:p>
          <a:r>
            <a:rPr lang="kk-KZ" sz="20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Екі нүкте арқылы неше түзу жүргізуге болады? </a:t>
          </a:r>
          <a:endParaRPr lang="kk-KZ" sz="20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60F301E-3B90-4784-809B-1DBFCC535F14}" type="parTrans" cxnId="{86E965BC-088B-4188-A95B-946C486B239E}">
      <dgm:prSet/>
      <dgm:spPr/>
      <dgm:t>
        <a:bodyPr/>
        <a:lstStyle/>
        <a:p>
          <a:endParaRPr lang="kk-KZ"/>
        </a:p>
      </dgm:t>
    </dgm:pt>
    <dgm:pt modelId="{1E5E4E62-2104-4E27-8092-2CFBF4E9F18C}" type="sibTrans" cxnId="{86E965BC-088B-4188-A95B-946C486B239E}">
      <dgm:prSet/>
      <dgm:spPr/>
      <dgm:t>
        <a:bodyPr/>
        <a:lstStyle/>
        <a:p>
          <a:endParaRPr lang="kk-KZ"/>
        </a:p>
      </dgm:t>
    </dgm:pt>
    <dgm:pt modelId="{52A11EB7-6A50-4D2C-9114-0EC0E7A9CDD9}">
      <dgm:prSet phldrT="[Текст]" custT="1"/>
      <dgm:spPr>
        <a:blipFill rotWithShape="0">
          <a:blip xmlns:r="http://schemas.openxmlformats.org/officeDocument/2006/relationships" r:embed="rId3"/>
          <a:tile tx="0" ty="0" sx="100000" sy="100000" flip="xy" algn="tl"/>
        </a:blipFill>
      </dgm:spPr>
      <dgm:t>
        <a:bodyPr/>
        <a:lstStyle/>
        <a:p>
          <a:r>
            <a:rPr lang="kk-KZ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Қандай өрнекті әріпті өрнек деп атайды?</a:t>
          </a:r>
          <a:endParaRPr lang="kk-KZ" sz="2000" dirty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E71E14F-9501-4258-81C3-8BC2CCB8BAB5}" type="parTrans" cxnId="{A69B5CE1-D44C-4519-9BD6-B2F7AE9E6D3E}">
      <dgm:prSet/>
      <dgm:spPr/>
      <dgm:t>
        <a:bodyPr/>
        <a:lstStyle/>
        <a:p>
          <a:endParaRPr lang="kk-KZ"/>
        </a:p>
      </dgm:t>
    </dgm:pt>
    <dgm:pt modelId="{97D08952-0DF5-46B1-991B-C09A843077E1}" type="sibTrans" cxnId="{A69B5CE1-D44C-4519-9BD6-B2F7AE9E6D3E}">
      <dgm:prSet/>
      <dgm:spPr/>
      <dgm:t>
        <a:bodyPr/>
        <a:lstStyle/>
        <a:p>
          <a:endParaRPr lang="kk-KZ"/>
        </a:p>
      </dgm:t>
    </dgm:pt>
    <dgm:pt modelId="{8B20FB0F-C84F-4CBC-B5AC-E563F26099FD}">
      <dgm:prSet custT="1"/>
      <dgm:spPr>
        <a:blipFill rotWithShape="0">
          <a:blip xmlns:r="http://schemas.openxmlformats.org/officeDocument/2006/relationships" r:embed="rId4"/>
          <a:tile tx="0" ty="0" sx="100000" sy="100000" flip="xy" algn="tl"/>
        </a:blipFill>
      </dgm:spPr>
      <dgm:t>
        <a:bodyPr/>
        <a:lstStyle/>
        <a:p>
          <a:r>
            <a:rPr lang="kk-KZ" sz="20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Координаталық жазықтықта неше ширек бар?</a:t>
          </a:r>
          <a:endParaRPr lang="kk-KZ" sz="20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E2446B2-8F4D-4EE1-84F8-DA963B26AA04}" type="parTrans" cxnId="{2695DD9E-C1F1-4679-B5B8-CE6D3B62B13E}">
      <dgm:prSet/>
      <dgm:spPr/>
      <dgm:t>
        <a:bodyPr/>
        <a:lstStyle/>
        <a:p>
          <a:endParaRPr lang="kk-KZ"/>
        </a:p>
      </dgm:t>
    </dgm:pt>
    <dgm:pt modelId="{0D6D0236-0A79-4308-8073-A455476B80A6}" type="sibTrans" cxnId="{2695DD9E-C1F1-4679-B5B8-CE6D3B62B13E}">
      <dgm:prSet/>
      <dgm:spPr/>
      <dgm:t>
        <a:bodyPr/>
        <a:lstStyle/>
        <a:p>
          <a:endParaRPr lang="kk-KZ"/>
        </a:p>
      </dgm:t>
    </dgm:pt>
    <dgm:pt modelId="{0D88B5A1-3C69-4131-A22A-EABF9BFAF53C}">
      <dgm:prSet custT="1"/>
      <dgm:spPr>
        <a:blipFill rotWithShape="0">
          <a:blip xmlns:r="http://schemas.openxmlformats.org/officeDocument/2006/relationships" r:embed="rId5"/>
          <a:tile tx="0" ty="0" sx="100000" sy="100000" flip="xy" algn="tl"/>
        </a:blipFill>
      </dgm:spPr>
      <dgm:t>
        <a:bodyPr/>
        <a:lstStyle/>
        <a:p>
          <a:r>
            <a:rPr lang="kk-KZ" sz="20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Геометриялық жазықтықтағы денені зерттейтін бөлімі. </a:t>
          </a:r>
          <a:endParaRPr lang="kk-KZ" sz="20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F30342B-F46E-41C4-A231-98A441C7BDB4}" type="parTrans" cxnId="{A0D85AC6-76E9-43E9-9799-05A47DDC873E}">
      <dgm:prSet/>
      <dgm:spPr/>
      <dgm:t>
        <a:bodyPr/>
        <a:lstStyle/>
        <a:p>
          <a:endParaRPr lang="kk-KZ"/>
        </a:p>
      </dgm:t>
    </dgm:pt>
    <dgm:pt modelId="{188345B4-2AEC-4C75-AA5A-EE1B4FDDE3CC}" type="sibTrans" cxnId="{A0D85AC6-76E9-43E9-9799-05A47DDC873E}">
      <dgm:prSet/>
      <dgm:spPr/>
      <dgm:t>
        <a:bodyPr/>
        <a:lstStyle/>
        <a:p>
          <a:endParaRPr lang="kk-KZ"/>
        </a:p>
      </dgm:t>
    </dgm:pt>
    <dgm:pt modelId="{7E71368A-09AD-477C-BFB2-C5B0A7ECCD2F}">
      <dgm:prSet custT="1"/>
      <dgm:spPr>
        <a:blipFill rotWithShape="0">
          <a:blip xmlns:r="http://schemas.openxmlformats.org/officeDocument/2006/relationships" r:embed="rId6"/>
          <a:tile tx="0" ty="0" sx="100000" sy="100000" flip="xy" algn="tl"/>
        </a:blipFill>
      </dgm:spPr>
      <dgm:t>
        <a:bodyPr/>
        <a:lstStyle/>
        <a:p>
          <a:r>
            <a:rPr lang="kk-K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Үшбұрыштың ішкі бұрыштарының қосындысы</a:t>
          </a:r>
          <a:endParaRPr lang="kk-KZ" sz="20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26A734A0-8BF5-4009-9626-9673DAE0BAE5}" type="parTrans" cxnId="{DFBA1C77-DFD6-4A74-A450-22827BC8AF54}">
      <dgm:prSet/>
      <dgm:spPr/>
      <dgm:t>
        <a:bodyPr/>
        <a:lstStyle/>
        <a:p>
          <a:endParaRPr lang="kk-KZ"/>
        </a:p>
      </dgm:t>
    </dgm:pt>
    <dgm:pt modelId="{16BB9611-2EF2-4FA8-993D-91DD179F4C7C}" type="sibTrans" cxnId="{DFBA1C77-DFD6-4A74-A450-22827BC8AF54}">
      <dgm:prSet/>
      <dgm:spPr/>
      <dgm:t>
        <a:bodyPr/>
        <a:lstStyle/>
        <a:p>
          <a:endParaRPr lang="kk-KZ"/>
        </a:p>
      </dgm:t>
    </dgm:pt>
    <dgm:pt modelId="{5F87E6E7-8EB5-429C-BB3A-6ECA6A388B32}" type="pres">
      <dgm:prSet presAssocID="{AAC85D96-226A-4B7C-AC88-53EAF50590CB}" presName="compositeShape" presStyleCnt="0">
        <dgm:presLayoutVars>
          <dgm:dir/>
          <dgm:resizeHandles/>
        </dgm:presLayoutVars>
      </dgm:prSet>
      <dgm:spPr/>
    </dgm:pt>
    <dgm:pt modelId="{FE52DEEF-ACAE-41DB-8AC5-39AF32D6661B}" type="pres">
      <dgm:prSet presAssocID="{AAC85D96-226A-4B7C-AC88-53EAF50590CB}" presName="pyramid" presStyleLbl="node1" presStyleIdx="0" presStyleCnt="1"/>
      <dgm:spPr/>
    </dgm:pt>
    <dgm:pt modelId="{6A361462-3C7D-43F2-8459-A5511E300915}" type="pres">
      <dgm:prSet presAssocID="{AAC85D96-226A-4B7C-AC88-53EAF50590CB}" presName="theList" presStyleCnt="0"/>
      <dgm:spPr/>
    </dgm:pt>
    <dgm:pt modelId="{198DBA37-6C13-417C-9100-E9A992097C12}" type="pres">
      <dgm:prSet presAssocID="{607B6BEF-6D33-456B-9F6A-FA55F54E6025}" presName="aNode" presStyleLbl="fgAcc1" presStyleIdx="0" presStyleCnt="6" custScaleX="127012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6736055F-443D-494D-9E20-4CAA81453914}" type="pres">
      <dgm:prSet presAssocID="{607B6BEF-6D33-456B-9F6A-FA55F54E6025}" presName="aSpace" presStyleCnt="0"/>
      <dgm:spPr/>
    </dgm:pt>
    <dgm:pt modelId="{AB44601C-B7D9-4635-9EF5-49A034F107E1}" type="pres">
      <dgm:prSet presAssocID="{FC3562AD-8D37-4EE9-861D-26FB3AFFDACA}" presName="aNode" presStyleLbl="fgAcc1" presStyleIdx="1" presStyleCnt="6" custScaleX="12741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231A4CFA-D9F2-4F5B-8801-5054FFC1005E}" type="pres">
      <dgm:prSet presAssocID="{FC3562AD-8D37-4EE9-861D-26FB3AFFDACA}" presName="aSpace" presStyleCnt="0"/>
      <dgm:spPr/>
    </dgm:pt>
    <dgm:pt modelId="{35A75B63-C10C-4AD9-A7A9-DCAB57C0B1FA}" type="pres">
      <dgm:prSet presAssocID="{52A11EB7-6A50-4D2C-9114-0EC0E7A9CDD9}" presName="aNode" presStyleLbl="fgAcc1" presStyleIdx="2" presStyleCnt="6" custScaleX="127818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3499E956-A6FC-4CE8-A97F-FDE28EBBE734}" type="pres">
      <dgm:prSet presAssocID="{52A11EB7-6A50-4D2C-9114-0EC0E7A9CDD9}" presName="aSpace" presStyleCnt="0"/>
      <dgm:spPr/>
    </dgm:pt>
    <dgm:pt modelId="{8898274F-199A-4A13-B0C7-32BFA66D68AB}" type="pres">
      <dgm:prSet presAssocID="{8B20FB0F-C84F-4CBC-B5AC-E563F26099FD}" presName="aNode" presStyleLbl="fgAcc1" presStyleIdx="3" presStyleCnt="6" custScaleX="12741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D16CA17-0F7F-4670-A511-AB58B0E7B4DB}" type="pres">
      <dgm:prSet presAssocID="{8B20FB0F-C84F-4CBC-B5AC-E563F26099FD}" presName="aSpace" presStyleCnt="0"/>
      <dgm:spPr/>
    </dgm:pt>
    <dgm:pt modelId="{2DC4C171-1666-4AB9-8A2F-71099F094982}" type="pres">
      <dgm:prSet presAssocID="{0D88B5A1-3C69-4131-A22A-EABF9BFAF53C}" presName="aNode" presStyleLbl="fgAcc1" presStyleIdx="4" presStyleCnt="6" custScaleX="12741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92195491-414E-4FA6-9960-006A19E18084}" type="pres">
      <dgm:prSet presAssocID="{0D88B5A1-3C69-4131-A22A-EABF9BFAF53C}" presName="aSpace" presStyleCnt="0"/>
      <dgm:spPr/>
    </dgm:pt>
    <dgm:pt modelId="{0B991FEC-4325-4680-8CB5-E797AFF41FC5}" type="pres">
      <dgm:prSet presAssocID="{7E71368A-09AD-477C-BFB2-C5B0A7ECCD2F}" presName="aNode" presStyleLbl="fgAcc1" presStyleIdx="5" presStyleCnt="6" custScaleX="12741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F78D4016-6A6C-4DCD-A840-1862B78739C9}" type="pres">
      <dgm:prSet presAssocID="{7E71368A-09AD-477C-BFB2-C5B0A7ECCD2F}" presName="aSpace" presStyleCnt="0"/>
      <dgm:spPr/>
    </dgm:pt>
  </dgm:ptLst>
  <dgm:cxnLst>
    <dgm:cxn modelId="{2695DD9E-C1F1-4679-B5B8-CE6D3B62B13E}" srcId="{AAC85D96-226A-4B7C-AC88-53EAF50590CB}" destId="{8B20FB0F-C84F-4CBC-B5AC-E563F26099FD}" srcOrd="3" destOrd="0" parTransId="{6E2446B2-8F4D-4EE1-84F8-DA963B26AA04}" sibTransId="{0D6D0236-0A79-4308-8073-A455476B80A6}"/>
    <dgm:cxn modelId="{A0D85AC6-76E9-43E9-9799-05A47DDC873E}" srcId="{AAC85D96-226A-4B7C-AC88-53EAF50590CB}" destId="{0D88B5A1-3C69-4131-A22A-EABF9BFAF53C}" srcOrd="4" destOrd="0" parTransId="{CF30342B-F46E-41C4-A231-98A441C7BDB4}" sibTransId="{188345B4-2AEC-4C75-AA5A-EE1B4FDDE3CC}"/>
    <dgm:cxn modelId="{8860AA13-FE4C-4C46-9A83-982844B3AE6D}" srcId="{AAC85D96-226A-4B7C-AC88-53EAF50590CB}" destId="{607B6BEF-6D33-456B-9F6A-FA55F54E6025}" srcOrd="0" destOrd="0" parTransId="{30EF46B3-5483-467C-BD1D-1F1D4E39FDAE}" sibTransId="{F7B6B62B-7DE9-4AA0-B84E-433031A47304}"/>
    <dgm:cxn modelId="{31A8DD65-41DA-4251-A703-B251B0B416FB}" type="presOf" srcId="{7E71368A-09AD-477C-BFB2-C5B0A7ECCD2F}" destId="{0B991FEC-4325-4680-8CB5-E797AFF41FC5}" srcOrd="0" destOrd="0" presId="urn:microsoft.com/office/officeart/2005/8/layout/pyramid2"/>
    <dgm:cxn modelId="{DFBA1C77-DFD6-4A74-A450-22827BC8AF54}" srcId="{AAC85D96-226A-4B7C-AC88-53EAF50590CB}" destId="{7E71368A-09AD-477C-BFB2-C5B0A7ECCD2F}" srcOrd="5" destOrd="0" parTransId="{26A734A0-8BF5-4009-9626-9673DAE0BAE5}" sibTransId="{16BB9611-2EF2-4FA8-993D-91DD179F4C7C}"/>
    <dgm:cxn modelId="{36CB1ECA-8924-40D3-8BAF-450A4CE4FC78}" type="presOf" srcId="{607B6BEF-6D33-456B-9F6A-FA55F54E6025}" destId="{198DBA37-6C13-417C-9100-E9A992097C12}" srcOrd="0" destOrd="0" presId="urn:microsoft.com/office/officeart/2005/8/layout/pyramid2"/>
    <dgm:cxn modelId="{81F7361B-A097-443E-9365-F2DBF21CF8E8}" type="presOf" srcId="{AAC85D96-226A-4B7C-AC88-53EAF50590CB}" destId="{5F87E6E7-8EB5-429C-BB3A-6ECA6A388B32}" srcOrd="0" destOrd="0" presId="urn:microsoft.com/office/officeart/2005/8/layout/pyramid2"/>
    <dgm:cxn modelId="{3DB1899A-D417-4CF6-914B-44C98FC581EB}" type="presOf" srcId="{52A11EB7-6A50-4D2C-9114-0EC0E7A9CDD9}" destId="{35A75B63-C10C-4AD9-A7A9-DCAB57C0B1FA}" srcOrd="0" destOrd="0" presId="urn:microsoft.com/office/officeart/2005/8/layout/pyramid2"/>
    <dgm:cxn modelId="{E40AF354-907A-4364-8590-93A301008E96}" type="presOf" srcId="{FC3562AD-8D37-4EE9-861D-26FB3AFFDACA}" destId="{AB44601C-B7D9-4635-9EF5-49A034F107E1}" srcOrd="0" destOrd="0" presId="urn:microsoft.com/office/officeart/2005/8/layout/pyramid2"/>
    <dgm:cxn modelId="{A69B5CE1-D44C-4519-9BD6-B2F7AE9E6D3E}" srcId="{AAC85D96-226A-4B7C-AC88-53EAF50590CB}" destId="{52A11EB7-6A50-4D2C-9114-0EC0E7A9CDD9}" srcOrd="2" destOrd="0" parTransId="{5E71E14F-9501-4258-81C3-8BC2CCB8BAB5}" sibTransId="{97D08952-0DF5-46B1-991B-C09A843077E1}"/>
    <dgm:cxn modelId="{6EA2C612-A5D2-4426-B881-FFF6D384FB39}" type="presOf" srcId="{8B20FB0F-C84F-4CBC-B5AC-E563F26099FD}" destId="{8898274F-199A-4A13-B0C7-32BFA66D68AB}" srcOrd="0" destOrd="0" presId="urn:microsoft.com/office/officeart/2005/8/layout/pyramid2"/>
    <dgm:cxn modelId="{86E965BC-088B-4188-A95B-946C486B239E}" srcId="{AAC85D96-226A-4B7C-AC88-53EAF50590CB}" destId="{FC3562AD-8D37-4EE9-861D-26FB3AFFDACA}" srcOrd="1" destOrd="0" parTransId="{560F301E-3B90-4784-809B-1DBFCC535F14}" sibTransId="{1E5E4E62-2104-4E27-8092-2CFBF4E9F18C}"/>
    <dgm:cxn modelId="{459E058D-0B1D-4E76-8A27-B8E152CDB207}" type="presOf" srcId="{0D88B5A1-3C69-4131-A22A-EABF9BFAF53C}" destId="{2DC4C171-1666-4AB9-8A2F-71099F094982}" srcOrd="0" destOrd="0" presId="urn:microsoft.com/office/officeart/2005/8/layout/pyramid2"/>
    <dgm:cxn modelId="{65AC8FB7-92C3-4185-8119-A9C4DE928506}" type="presParOf" srcId="{5F87E6E7-8EB5-429C-BB3A-6ECA6A388B32}" destId="{FE52DEEF-ACAE-41DB-8AC5-39AF32D6661B}" srcOrd="0" destOrd="0" presId="urn:microsoft.com/office/officeart/2005/8/layout/pyramid2"/>
    <dgm:cxn modelId="{F9A3D0BD-4686-4036-9B32-451DAACC59D8}" type="presParOf" srcId="{5F87E6E7-8EB5-429C-BB3A-6ECA6A388B32}" destId="{6A361462-3C7D-43F2-8459-A5511E300915}" srcOrd="1" destOrd="0" presId="urn:microsoft.com/office/officeart/2005/8/layout/pyramid2"/>
    <dgm:cxn modelId="{066AF4D0-5418-424F-95AF-473373664818}" type="presParOf" srcId="{6A361462-3C7D-43F2-8459-A5511E300915}" destId="{198DBA37-6C13-417C-9100-E9A992097C12}" srcOrd="0" destOrd="0" presId="urn:microsoft.com/office/officeart/2005/8/layout/pyramid2"/>
    <dgm:cxn modelId="{21AF99B5-C75F-4DB6-A7F7-7B60C0ECCD3E}" type="presParOf" srcId="{6A361462-3C7D-43F2-8459-A5511E300915}" destId="{6736055F-443D-494D-9E20-4CAA81453914}" srcOrd="1" destOrd="0" presId="urn:microsoft.com/office/officeart/2005/8/layout/pyramid2"/>
    <dgm:cxn modelId="{CB1A6791-AE35-4C48-8772-FA39650F1F38}" type="presParOf" srcId="{6A361462-3C7D-43F2-8459-A5511E300915}" destId="{AB44601C-B7D9-4635-9EF5-49A034F107E1}" srcOrd="2" destOrd="0" presId="urn:microsoft.com/office/officeart/2005/8/layout/pyramid2"/>
    <dgm:cxn modelId="{12353662-AD28-4751-9BA4-DE5FBF9F6658}" type="presParOf" srcId="{6A361462-3C7D-43F2-8459-A5511E300915}" destId="{231A4CFA-D9F2-4F5B-8801-5054FFC1005E}" srcOrd="3" destOrd="0" presId="urn:microsoft.com/office/officeart/2005/8/layout/pyramid2"/>
    <dgm:cxn modelId="{70342433-09B0-46E7-AD58-C465F4F0AB93}" type="presParOf" srcId="{6A361462-3C7D-43F2-8459-A5511E300915}" destId="{35A75B63-C10C-4AD9-A7A9-DCAB57C0B1FA}" srcOrd="4" destOrd="0" presId="urn:microsoft.com/office/officeart/2005/8/layout/pyramid2"/>
    <dgm:cxn modelId="{DB7E1721-24BE-465F-A6E5-BC698C21476D}" type="presParOf" srcId="{6A361462-3C7D-43F2-8459-A5511E300915}" destId="{3499E956-A6FC-4CE8-A97F-FDE28EBBE734}" srcOrd="5" destOrd="0" presId="urn:microsoft.com/office/officeart/2005/8/layout/pyramid2"/>
    <dgm:cxn modelId="{C4F85446-21BE-405F-876C-80F8B73D4DB7}" type="presParOf" srcId="{6A361462-3C7D-43F2-8459-A5511E300915}" destId="{8898274F-199A-4A13-B0C7-32BFA66D68AB}" srcOrd="6" destOrd="0" presId="urn:microsoft.com/office/officeart/2005/8/layout/pyramid2"/>
    <dgm:cxn modelId="{6BC15936-FE1B-4FB1-9EFD-04563770FD08}" type="presParOf" srcId="{6A361462-3C7D-43F2-8459-A5511E300915}" destId="{ED16CA17-0F7F-4670-A511-AB58B0E7B4DB}" srcOrd="7" destOrd="0" presId="urn:microsoft.com/office/officeart/2005/8/layout/pyramid2"/>
    <dgm:cxn modelId="{C473E9D2-7657-49EB-A8B5-B23242BB46C8}" type="presParOf" srcId="{6A361462-3C7D-43F2-8459-A5511E300915}" destId="{2DC4C171-1666-4AB9-8A2F-71099F094982}" srcOrd="8" destOrd="0" presId="urn:microsoft.com/office/officeart/2005/8/layout/pyramid2"/>
    <dgm:cxn modelId="{9D4DE89C-08A4-4AA0-8880-FF1D433DE2C9}" type="presParOf" srcId="{6A361462-3C7D-43F2-8459-A5511E300915}" destId="{92195491-414E-4FA6-9960-006A19E18084}" srcOrd="9" destOrd="0" presId="urn:microsoft.com/office/officeart/2005/8/layout/pyramid2"/>
    <dgm:cxn modelId="{FEFCEE56-2CAF-4CC4-A68D-91D701D6E236}" type="presParOf" srcId="{6A361462-3C7D-43F2-8459-A5511E300915}" destId="{0B991FEC-4325-4680-8CB5-E797AFF41FC5}" srcOrd="10" destOrd="0" presId="urn:microsoft.com/office/officeart/2005/8/layout/pyramid2"/>
    <dgm:cxn modelId="{F157877B-5186-440C-BB4C-96ADA40D9758}" type="presParOf" srcId="{6A361462-3C7D-43F2-8459-A5511E300915}" destId="{F78D4016-6A6C-4DCD-A840-1862B78739C9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B8AB2E-543F-4A19-850F-971D865D5AAD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D7873B0E-AF6E-40EF-87D0-0172BD17DA01}">
      <dgm:prSet phldrT="[Текст]"/>
      <dgm:spPr/>
      <dgm:t>
        <a:bodyPr/>
        <a:lstStyle/>
        <a:p>
          <a:r>
            <a:rPr lang="kk-KZ" dirty="0" smtClean="0"/>
            <a:t>   </a:t>
          </a:r>
          <a:endParaRPr lang="kk-KZ" dirty="0"/>
        </a:p>
      </dgm:t>
    </dgm:pt>
    <dgm:pt modelId="{A2ED5758-781B-4A6F-8301-C97E87CD0900}" type="parTrans" cxnId="{61C662FC-F5AC-4A92-B438-7DFAB54C4B47}">
      <dgm:prSet/>
      <dgm:spPr/>
      <dgm:t>
        <a:bodyPr/>
        <a:lstStyle/>
        <a:p>
          <a:endParaRPr lang="kk-KZ"/>
        </a:p>
      </dgm:t>
    </dgm:pt>
    <dgm:pt modelId="{9DD4F285-4961-450B-8EBD-BA81C4234589}" type="sibTrans" cxnId="{61C662FC-F5AC-4A92-B438-7DFAB54C4B47}">
      <dgm:prSet/>
      <dgm:spPr/>
      <dgm:t>
        <a:bodyPr/>
        <a:lstStyle/>
        <a:p>
          <a:endParaRPr lang="kk-KZ"/>
        </a:p>
      </dgm:t>
    </dgm:pt>
    <dgm:pt modelId="{E94FAEC7-D908-4B66-9575-9475E283EF5A}">
      <dgm:prSet phldrT="[Текст]"/>
      <dgm:spPr/>
      <dgm:t>
        <a:bodyPr/>
        <a:lstStyle/>
        <a:p>
          <a:r>
            <a:rPr lang="kk-KZ" dirty="0" smtClean="0"/>
            <a:t>                </a:t>
          </a:r>
          <a:endParaRPr lang="kk-KZ" dirty="0"/>
        </a:p>
      </dgm:t>
    </dgm:pt>
    <dgm:pt modelId="{447E4277-1A5A-4AB7-8DB6-9D72B22DDC81}" type="parTrans" cxnId="{D1F45C9C-1ED6-45D2-9ED0-0CA90E3142D4}">
      <dgm:prSet/>
      <dgm:spPr/>
      <dgm:t>
        <a:bodyPr/>
        <a:lstStyle/>
        <a:p>
          <a:endParaRPr lang="kk-KZ"/>
        </a:p>
      </dgm:t>
    </dgm:pt>
    <dgm:pt modelId="{FC9CBFAE-0164-4CE1-982A-0823B157E189}" type="sibTrans" cxnId="{D1F45C9C-1ED6-45D2-9ED0-0CA90E3142D4}">
      <dgm:prSet/>
      <dgm:spPr/>
      <dgm:t>
        <a:bodyPr/>
        <a:lstStyle/>
        <a:p>
          <a:endParaRPr lang="kk-KZ"/>
        </a:p>
      </dgm:t>
    </dgm:pt>
    <dgm:pt modelId="{EB57B708-CA31-47F9-85C6-EF03530B3653}">
      <dgm:prSet/>
      <dgm:spPr/>
      <dgm:t>
        <a:bodyPr/>
        <a:lstStyle/>
        <a:p>
          <a:endParaRPr lang="kk-KZ"/>
        </a:p>
      </dgm:t>
    </dgm:pt>
    <dgm:pt modelId="{8F9B2A50-8E5F-4884-81E7-350E665B8B1F}" type="parTrans" cxnId="{774A9677-C550-4A68-9B8F-858357447C43}">
      <dgm:prSet/>
      <dgm:spPr/>
      <dgm:t>
        <a:bodyPr/>
        <a:lstStyle/>
        <a:p>
          <a:endParaRPr lang="kk-KZ"/>
        </a:p>
      </dgm:t>
    </dgm:pt>
    <dgm:pt modelId="{77941BE7-784A-47A8-AD8E-AB7EE1CA75F5}" type="sibTrans" cxnId="{774A9677-C550-4A68-9B8F-858357447C43}">
      <dgm:prSet/>
      <dgm:spPr/>
      <dgm:t>
        <a:bodyPr/>
        <a:lstStyle/>
        <a:p>
          <a:endParaRPr lang="kk-KZ"/>
        </a:p>
      </dgm:t>
    </dgm:pt>
    <dgm:pt modelId="{57FC7314-CEFB-450A-B186-D621D0BEBA75}">
      <dgm:prSet phldrT="[Текст]"/>
      <dgm:spPr/>
      <dgm:t>
        <a:bodyPr/>
        <a:lstStyle/>
        <a:p>
          <a:endParaRPr lang="kk-KZ" dirty="0"/>
        </a:p>
      </dgm:t>
    </dgm:pt>
    <dgm:pt modelId="{3C906282-2D69-438C-81A3-A97383804F5C}" type="sibTrans" cxnId="{97ABFC0A-C34D-4DA7-A7A5-73841F6A37AF}">
      <dgm:prSet/>
      <dgm:spPr/>
      <dgm:t>
        <a:bodyPr/>
        <a:lstStyle/>
        <a:p>
          <a:endParaRPr lang="kk-KZ"/>
        </a:p>
      </dgm:t>
    </dgm:pt>
    <dgm:pt modelId="{63A1B664-EB3B-4187-81C3-8C3505BA25CB}" type="parTrans" cxnId="{97ABFC0A-C34D-4DA7-A7A5-73841F6A37AF}">
      <dgm:prSet/>
      <dgm:spPr/>
      <dgm:t>
        <a:bodyPr/>
        <a:lstStyle/>
        <a:p>
          <a:endParaRPr lang="kk-KZ"/>
        </a:p>
      </dgm:t>
    </dgm:pt>
    <dgm:pt modelId="{EED763E9-78F7-4482-99BB-D55374ECD712}" type="pres">
      <dgm:prSet presAssocID="{8FB8AB2E-543F-4A19-850F-971D865D5AAD}" presName="linearFlow" presStyleCnt="0">
        <dgm:presLayoutVars>
          <dgm:dir/>
          <dgm:resizeHandles val="exact"/>
        </dgm:presLayoutVars>
      </dgm:prSet>
      <dgm:spPr/>
    </dgm:pt>
    <dgm:pt modelId="{C9DBDACD-C197-4424-9E8C-751E2A7B993F}" type="pres">
      <dgm:prSet presAssocID="{57FC7314-CEFB-450A-B186-D621D0BEBA75}" presName="composite" presStyleCnt="0"/>
      <dgm:spPr/>
    </dgm:pt>
    <dgm:pt modelId="{8A1ABC2B-AEF4-4D07-A705-5A18C718CCF1}" type="pres">
      <dgm:prSet presAssocID="{57FC7314-CEFB-450A-B186-D621D0BEBA75}" presName="imgShp" presStyleLbl="fgImgPlace1" presStyleIdx="0" presStyleCnt="4" custLinFactX="100000" custLinFactNeighborX="149824" custLinFactNeighborY="-6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kk-KZ"/>
        </a:p>
      </dgm:t>
    </dgm:pt>
    <dgm:pt modelId="{666486C3-481A-4175-92E5-EE4E0375E71C}" type="pres">
      <dgm:prSet presAssocID="{57FC7314-CEFB-450A-B186-D621D0BEBA75}" presName="txShp" presStyleLbl="node1" presStyleIdx="0" presStyleCnt="4" custAng="10800000" custLinFactNeighborX="-30962" custLinFactNeighborY="-66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kk-KZ"/>
        </a:p>
      </dgm:t>
    </dgm:pt>
    <dgm:pt modelId="{B1B00FF1-0A87-43F3-8344-9459BF0713EF}" type="pres">
      <dgm:prSet presAssocID="{3C906282-2D69-438C-81A3-A97383804F5C}" presName="spacing" presStyleCnt="0"/>
      <dgm:spPr/>
    </dgm:pt>
    <dgm:pt modelId="{658868BD-DD32-4772-8F2D-9AC60ABC9676}" type="pres">
      <dgm:prSet presAssocID="{D7873B0E-AF6E-40EF-87D0-0172BD17DA01}" presName="composite" presStyleCnt="0"/>
      <dgm:spPr/>
    </dgm:pt>
    <dgm:pt modelId="{3ADCEC2F-6986-4680-89C7-F8551D95B3F7}" type="pres">
      <dgm:prSet presAssocID="{D7873B0E-AF6E-40EF-87D0-0172BD17DA01}" presName="imgShp" presStyleLbl="fgImgPlace1" presStyleIdx="1" presStyleCnt="4" custLinFactX="100000" custLinFactNeighborX="149824" custLinFactNeighborY="-193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kk-KZ"/>
        </a:p>
      </dgm:t>
    </dgm:pt>
    <dgm:pt modelId="{E971D875-6C16-4044-89D8-8D28FD45AB3F}" type="pres">
      <dgm:prSet presAssocID="{D7873B0E-AF6E-40EF-87D0-0172BD17DA01}" presName="txShp" presStyleLbl="node1" presStyleIdx="1" presStyleCnt="4" custAng="10800000" custLinFactNeighborX="-30962" custLinFactNeighborY="-7496">
        <dgm:presLayoutVars>
          <dgm:bulletEnabled val="1"/>
        </dgm:presLayoutVars>
      </dgm:prSet>
      <dgm:spPr>
        <a:prstGeom prst="homePlate">
          <a:avLst/>
        </a:prstGeom>
      </dgm:spPr>
      <dgm:t>
        <a:bodyPr/>
        <a:lstStyle/>
        <a:p>
          <a:endParaRPr lang="kk-KZ"/>
        </a:p>
      </dgm:t>
    </dgm:pt>
    <dgm:pt modelId="{75D705A8-4093-4326-A005-DFC5519A6AF7}" type="pres">
      <dgm:prSet presAssocID="{9DD4F285-4961-450B-8EBD-BA81C4234589}" presName="spacing" presStyleCnt="0"/>
      <dgm:spPr/>
    </dgm:pt>
    <dgm:pt modelId="{026E6E3D-CAA8-4C21-AD4B-684751EC2019}" type="pres">
      <dgm:prSet presAssocID="{EB57B708-CA31-47F9-85C6-EF03530B3653}" presName="composite" presStyleCnt="0"/>
      <dgm:spPr/>
    </dgm:pt>
    <dgm:pt modelId="{A95667F9-10DF-444E-9689-0BA916A3CA8B}" type="pres">
      <dgm:prSet presAssocID="{EB57B708-CA31-47F9-85C6-EF03530B3653}" presName="imgShp" presStyleLbl="fgImgPlace1" presStyleIdx="2" presStyleCnt="4" custLinFactX="100000" custLinFactNeighborX="166517" custLinFactNeighborY="-936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kk-KZ"/>
        </a:p>
      </dgm:t>
    </dgm:pt>
    <dgm:pt modelId="{6EA9584D-20E9-4C96-B27A-213D9D382771}" type="pres">
      <dgm:prSet presAssocID="{EB57B708-CA31-47F9-85C6-EF03530B3653}" presName="txShp" presStyleLbl="node1" presStyleIdx="2" presStyleCnt="4" custAng="10800000" custLinFactNeighborX="-30962" custLinFactNeighborY="-14925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454869A2-AB94-4C62-B426-F776779E0EEF}" type="pres">
      <dgm:prSet presAssocID="{77941BE7-784A-47A8-AD8E-AB7EE1CA75F5}" presName="spacing" presStyleCnt="0"/>
      <dgm:spPr/>
    </dgm:pt>
    <dgm:pt modelId="{998A3496-A240-481D-825A-F6EF3E47D4F9}" type="pres">
      <dgm:prSet presAssocID="{E94FAEC7-D908-4B66-9575-9475E283EF5A}" presName="composite" presStyleCnt="0"/>
      <dgm:spPr/>
    </dgm:pt>
    <dgm:pt modelId="{8A50ED40-6677-4257-828E-C17647E9CC5B}" type="pres">
      <dgm:prSet presAssocID="{E94FAEC7-D908-4B66-9575-9475E283EF5A}" presName="imgShp" presStyleLbl="fgImgPlace1" presStyleIdx="3" presStyleCnt="4" custLinFactX="100000" custLinFactNeighborX="166517" custLinFactNeighborY="-566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kk-KZ"/>
        </a:p>
      </dgm:t>
    </dgm:pt>
    <dgm:pt modelId="{A2E226CD-9ABB-46B6-94BC-2DBC808346D3}" type="pres">
      <dgm:prSet presAssocID="{E94FAEC7-D908-4B66-9575-9475E283EF5A}" presName="txShp" presStyleLbl="node1" presStyleIdx="3" presStyleCnt="4" custAng="10800000" custLinFactNeighborX="-32511" custLinFactNeighborY="-6950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61C662FC-F5AC-4A92-B438-7DFAB54C4B47}" srcId="{8FB8AB2E-543F-4A19-850F-971D865D5AAD}" destId="{D7873B0E-AF6E-40EF-87D0-0172BD17DA01}" srcOrd="1" destOrd="0" parTransId="{A2ED5758-781B-4A6F-8301-C97E87CD0900}" sibTransId="{9DD4F285-4961-450B-8EBD-BA81C4234589}"/>
    <dgm:cxn modelId="{64E6A0CC-114A-4D0D-9A33-8771C3497935}" type="presOf" srcId="{57FC7314-CEFB-450A-B186-D621D0BEBA75}" destId="{666486C3-481A-4175-92E5-EE4E0375E71C}" srcOrd="0" destOrd="0" presId="urn:microsoft.com/office/officeart/2005/8/layout/vList3#1"/>
    <dgm:cxn modelId="{774A9677-C550-4A68-9B8F-858357447C43}" srcId="{8FB8AB2E-543F-4A19-850F-971D865D5AAD}" destId="{EB57B708-CA31-47F9-85C6-EF03530B3653}" srcOrd="2" destOrd="0" parTransId="{8F9B2A50-8E5F-4884-81E7-350E665B8B1F}" sibTransId="{77941BE7-784A-47A8-AD8E-AB7EE1CA75F5}"/>
    <dgm:cxn modelId="{25BF52DC-DDEA-4C7D-89CD-45FA3305F5A5}" type="presOf" srcId="{8FB8AB2E-543F-4A19-850F-971D865D5AAD}" destId="{EED763E9-78F7-4482-99BB-D55374ECD712}" srcOrd="0" destOrd="0" presId="urn:microsoft.com/office/officeart/2005/8/layout/vList3#1"/>
    <dgm:cxn modelId="{97ABFC0A-C34D-4DA7-A7A5-73841F6A37AF}" srcId="{8FB8AB2E-543F-4A19-850F-971D865D5AAD}" destId="{57FC7314-CEFB-450A-B186-D621D0BEBA75}" srcOrd="0" destOrd="0" parTransId="{63A1B664-EB3B-4187-81C3-8C3505BA25CB}" sibTransId="{3C906282-2D69-438C-81A3-A97383804F5C}"/>
    <dgm:cxn modelId="{96A3B6FB-00B0-42CD-8521-452AA3B3EAE5}" type="presOf" srcId="{EB57B708-CA31-47F9-85C6-EF03530B3653}" destId="{6EA9584D-20E9-4C96-B27A-213D9D382771}" srcOrd="0" destOrd="0" presId="urn:microsoft.com/office/officeart/2005/8/layout/vList3#1"/>
    <dgm:cxn modelId="{D1F45C9C-1ED6-45D2-9ED0-0CA90E3142D4}" srcId="{8FB8AB2E-543F-4A19-850F-971D865D5AAD}" destId="{E94FAEC7-D908-4B66-9575-9475E283EF5A}" srcOrd="3" destOrd="0" parTransId="{447E4277-1A5A-4AB7-8DB6-9D72B22DDC81}" sibTransId="{FC9CBFAE-0164-4CE1-982A-0823B157E189}"/>
    <dgm:cxn modelId="{8FCD8A52-66F0-4A12-9D4E-635C93BE73FB}" type="presOf" srcId="{D7873B0E-AF6E-40EF-87D0-0172BD17DA01}" destId="{E971D875-6C16-4044-89D8-8D28FD45AB3F}" srcOrd="0" destOrd="0" presId="urn:microsoft.com/office/officeart/2005/8/layout/vList3#1"/>
    <dgm:cxn modelId="{3B1B6F21-7AD8-4B08-9538-BC051669E1A2}" type="presOf" srcId="{E94FAEC7-D908-4B66-9575-9475E283EF5A}" destId="{A2E226CD-9ABB-46B6-94BC-2DBC808346D3}" srcOrd="0" destOrd="0" presId="urn:microsoft.com/office/officeart/2005/8/layout/vList3#1"/>
    <dgm:cxn modelId="{18901F0B-3374-4104-846A-8AFDE760A25B}" type="presParOf" srcId="{EED763E9-78F7-4482-99BB-D55374ECD712}" destId="{C9DBDACD-C197-4424-9E8C-751E2A7B993F}" srcOrd="0" destOrd="0" presId="urn:microsoft.com/office/officeart/2005/8/layout/vList3#1"/>
    <dgm:cxn modelId="{E9CB8FFD-07A0-422E-8A69-E1047075FFFA}" type="presParOf" srcId="{C9DBDACD-C197-4424-9E8C-751E2A7B993F}" destId="{8A1ABC2B-AEF4-4D07-A705-5A18C718CCF1}" srcOrd="0" destOrd="0" presId="urn:microsoft.com/office/officeart/2005/8/layout/vList3#1"/>
    <dgm:cxn modelId="{A522F9AA-EA1E-4437-8725-9057BEF0CDF5}" type="presParOf" srcId="{C9DBDACD-C197-4424-9E8C-751E2A7B993F}" destId="{666486C3-481A-4175-92E5-EE4E0375E71C}" srcOrd="1" destOrd="0" presId="urn:microsoft.com/office/officeart/2005/8/layout/vList3#1"/>
    <dgm:cxn modelId="{2779E5BF-85F9-40C3-A729-1377B8984B64}" type="presParOf" srcId="{EED763E9-78F7-4482-99BB-D55374ECD712}" destId="{B1B00FF1-0A87-43F3-8344-9459BF0713EF}" srcOrd="1" destOrd="0" presId="urn:microsoft.com/office/officeart/2005/8/layout/vList3#1"/>
    <dgm:cxn modelId="{EBE861D5-94D1-4BAC-805B-C301B96F3062}" type="presParOf" srcId="{EED763E9-78F7-4482-99BB-D55374ECD712}" destId="{658868BD-DD32-4772-8F2D-9AC60ABC9676}" srcOrd="2" destOrd="0" presId="urn:microsoft.com/office/officeart/2005/8/layout/vList3#1"/>
    <dgm:cxn modelId="{D9652530-D5A1-4AA4-9C3C-9B0462EB9C14}" type="presParOf" srcId="{658868BD-DD32-4772-8F2D-9AC60ABC9676}" destId="{3ADCEC2F-6986-4680-89C7-F8551D95B3F7}" srcOrd="0" destOrd="0" presId="urn:microsoft.com/office/officeart/2005/8/layout/vList3#1"/>
    <dgm:cxn modelId="{0323EAE7-0BBF-41F4-8AB9-4581B283A637}" type="presParOf" srcId="{658868BD-DD32-4772-8F2D-9AC60ABC9676}" destId="{E971D875-6C16-4044-89D8-8D28FD45AB3F}" srcOrd="1" destOrd="0" presId="urn:microsoft.com/office/officeart/2005/8/layout/vList3#1"/>
    <dgm:cxn modelId="{BAAB1071-82A5-4829-ACEA-291B8DAB31A4}" type="presParOf" srcId="{EED763E9-78F7-4482-99BB-D55374ECD712}" destId="{75D705A8-4093-4326-A005-DFC5519A6AF7}" srcOrd="3" destOrd="0" presId="urn:microsoft.com/office/officeart/2005/8/layout/vList3#1"/>
    <dgm:cxn modelId="{0C0F6240-9740-429F-A24A-F5E97765AC38}" type="presParOf" srcId="{EED763E9-78F7-4482-99BB-D55374ECD712}" destId="{026E6E3D-CAA8-4C21-AD4B-684751EC2019}" srcOrd="4" destOrd="0" presId="urn:microsoft.com/office/officeart/2005/8/layout/vList3#1"/>
    <dgm:cxn modelId="{5BBAF2DA-353F-4302-8615-2635595BDA79}" type="presParOf" srcId="{026E6E3D-CAA8-4C21-AD4B-684751EC2019}" destId="{A95667F9-10DF-444E-9689-0BA916A3CA8B}" srcOrd="0" destOrd="0" presId="urn:microsoft.com/office/officeart/2005/8/layout/vList3#1"/>
    <dgm:cxn modelId="{CEB76185-87F9-4643-9A7D-675EDD393D0F}" type="presParOf" srcId="{026E6E3D-CAA8-4C21-AD4B-684751EC2019}" destId="{6EA9584D-20E9-4C96-B27A-213D9D382771}" srcOrd="1" destOrd="0" presId="urn:microsoft.com/office/officeart/2005/8/layout/vList3#1"/>
    <dgm:cxn modelId="{9A37BEA4-7938-4D8D-9A98-9D1D5376B792}" type="presParOf" srcId="{EED763E9-78F7-4482-99BB-D55374ECD712}" destId="{454869A2-AB94-4C62-B426-F776779E0EEF}" srcOrd="5" destOrd="0" presId="urn:microsoft.com/office/officeart/2005/8/layout/vList3#1"/>
    <dgm:cxn modelId="{46359C58-C6E8-4999-B2BA-3A7910A27C66}" type="presParOf" srcId="{EED763E9-78F7-4482-99BB-D55374ECD712}" destId="{998A3496-A240-481D-825A-F6EF3E47D4F9}" srcOrd="6" destOrd="0" presId="urn:microsoft.com/office/officeart/2005/8/layout/vList3#1"/>
    <dgm:cxn modelId="{69022002-8435-4963-884E-3B13FF5B390C}" type="presParOf" srcId="{998A3496-A240-481D-825A-F6EF3E47D4F9}" destId="{8A50ED40-6677-4257-828E-C17647E9CC5B}" srcOrd="0" destOrd="0" presId="urn:microsoft.com/office/officeart/2005/8/layout/vList3#1"/>
    <dgm:cxn modelId="{2E93E4EA-B76B-4C29-99C4-4D2E62A6A46C}" type="presParOf" srcId="{998A3496-A240-481D-825A-F6EF3E47D4F9}" destId="{A2E226CD-9ABB-46B6-94BC-2DBC808346D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98C431-D8FE-483A-9669-ECD66B73F50D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7942FF99-1911-492F-A6D7-B68B62695C4A}">
      <dgm:prSet phldrT="[Текст]"/>
      <dgm:spPr/>
      <dgm:t>
        <a:bodyPr/>
        <a:lstStyle/>
        <a:p>
          <a:r>
            <a:rPr lang="kk-KZ" dirty="0" smtClean="0"/>
            <a:t> </a:t>
          </a:r>
          <a:endParaRPr lang="kk-KZ" dirty="0"/>
        </a:p>
      </dgm:t>
    </dgm:pt>
    <dgm:pt modelId="{C248DC37-1712-40A8-9CF0-DEAFD1A26531}" type="parTrans" cxnId="{7DBFC180-F8D9-46E5-BA58-6A2E12F5E0AF}">
      <dgm:prSet/>
      <dgm:spPr/>
      <dgm:t>
        <a:bodyPr/>
        <a:lstStyle/>
        <a:p>
          <a:endParaRPr lang="kk-KZ"/>
        </a:p>
      </dgm:t>
    </dgm:pt>
    <dgm:pt modelId="{DBD3866F-F360-4562-883D-7427991FEF04}" type="sibTrans" cxnId="{7DBFC180-F8D9-46E5-BA58-6A2E12F5E0AF}">
      <dgm:prSet/>
      <dgm:spPr/>
      <dgm:t>
        <a:bodyPr/>
        <a:lstStyle/>
        <a:p>
          <a:endParaRPr lang="kk-KZ"/>
        </a:p>
      </dgm:t>
    </dgm:pt>
    <dgm:pt modelId="{E44DC703-B1A6-4BB4-A02A-97DB589D29B9}" type="pres">
      <dgm:prSet presAssocID="{5398C431-D8FE-483A-9669-ECD66B73F50D}" presName="diagram" presStyleCnt="0">
        <dgm:presLayoutVars>
          <dgm:dir/>
          <dgm:animLvl val="lvl"/>
          <dgm:resizeHandles val="exact"/>
        </dgm:presLayoutVars>
      </dgm:prSet>
      <dgm:spPr/>
    </dgm:pt>
    <dgm:pt modelId="{75BC93E6-F78A-4A6D-A730-07816E15CCF6}" type="pres">
      <dgm:prSet presAssocID="{7942FF99-1911-492F-A6D7-B68B62695C4A}" presName="compNode" presStyleCnt="0"/>
      <dgm:spPr/>
    </dgm:pt>
    <dgm:pt modelId="{C8ACBBB6-59A7-43B5-ABB3-64EE282AEA96}" type="pres">
      <dgm:prSet presAssocID="{7942FF99-1911-492F-A6D7-B68B62695C4A}" presName="childRect" presStyleLbl="bgAcc1" presStyleIdx="0" presStyleCnt="1" custScaleX="137506" custScaleY="109563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kk-KZ"/>
        </a:p>
      </dgm:t>
    </dgm:pt>
    <dgm:pt modelId="{CC3D5575-C959-4625-9300-CEFABF7396AC}" type="pres">
      <dgm:prSet presAssocID="{7942FF99-1911-492F-A6D7-B68B62695C4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EFB51905-7FFF-4C2B-874D-882ABA6541CF}" type="pres">
      <dgm:prSet presAssocID="{7942FF99-1911-492F-A6D7-B68B62695C4A}" presName="parentRect" presStyleLbl="alignNode1" presStyleIdx="0" presStyleCnt="1" custLinFactNeighborX="-974" custLinFactNeighborY="6239"/>
      <dgm:spPr/>
      <dgm:t>
        <a:bodyPr/>
        <a:lstStyle/>
        <a:p>
          <a:endParaRPr lang="kk-KZ"/>
        </a:p>
      </dgm:t>
    </dgm:pt>
    <dgm:pt modelId="{D5B6AB0A-80AD-4946-84DD-1ABC44E25474}" type="pres">
      <dgm:prSet presAssocID="{7942FF99-1911-492F-A6D7-B68B62695C4A}" presName="adorn" presStyleLbl="fgAccFollowNode1" presStyleIdx="0" presStyleCnt="1" custLinFactNeighborX="-2114" custLinFactNeighborY="69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7DBFC180-F8D9-46E5-BA58-6A2E12F5E0AF}" srcId="{5398C431-D8FE-483A-9669-ECD66B73F50D}" destId="{7942FF99-1911-492F-A6D7-B68B62695C4A}" srcOrd="0" destOrd="0" parTransId="{C248DC37-1712-40A8-9CF0-DEAFD1A26531}" sibTransId="{DBD3866F-F360-4562-883D-7427991FEF04}"/>
    <dgm:cxn modelId="{9C6B6AD9-DBED-4661-8D4F-AEFA9E045CFC}" type="presOf" srcId="{7942FF99-1911-492F-A6D7-B68B62695C4A}" destId="{CC3D5575-C959-4625-9300-CEFABF7396AC}" srcOrd="0" destOrd="0" presId="urn:microsoft.com/office/officeart/2005/8/layout/bList2#1"/>
    <dgm:cxn modelId="{FB13F3B2-4DFE-4FB5-8AE8-697FE4563393}" type="presOf" srcId="{5398C431-D8FE-483A-9669-ECD66B73F50D}" destId="{E44DC703-B1A6-4BB4-A02A-97DB589D29B9}" srcOrd="0" destOrd="0" presId="urn:microsoft.com/office/officeart/2005/8/layout/bList2#1"/>
    <dgm:cxn modelId="{81E87D82-7F56-4718-B5EA-2CFA44A90C8E}" type="presOf" srcId="{7942FF99-1911-492F-A6D7-B68B62695C4A}" destId="{EFB51905-7FFF-4C2B-874D-882ABA6541CF}" srcOrd="1" destOrd="0" presId="urn:microsoft.com/office/officeart/2005/8/layout/bList2#1"/>
    <dgm:cxn modelId="{FBED985F-77B3-4B83-9D7C-F695D8116C47}" type="presParOf" srcId="{E44DC703-B1A6-4BB4-A02A-97DB589D29B9}" destId="{75BC93E6-F78A-4A6D-A730-07816E15CCF6}" srcOrd="0" destOrd="0" presId="urn:microsoft.com/office/officeart/2005/8/layout/bList2#1"/>
    <dgm:cxn modelId="{382BD268-835D-4AD8-B527-312844EB4193}" type="presParOf" srcId="{75BC93E6-F78A-4A6D-A730-07816E15CCF6}" destId="{C8ACBBB6-59A7-43B5-ABB3-64EE282AEA96}" srcOrd="0" destOrd="0" presId="urn:microsoft.com/office/officeart/2005/8/layout/bList2#1"/>
    <dgm:cxn modelId="{3A175503-9A70-4FA8-AE6D-0CFA34A8581D}" type="presParOf" srcId="{75BC93E6-F78A-4A6D-A730-07816E15CCF6}" destId="{CC3D5575-C959-4625-9300-CEFABF7396AC}" srcOrd="1" destOrd="0" presId="urn:microsoft.com/office/officeart/2005/8/layout/bList2#1"/>
    <dgm:cxn modelId="{C7CB719C-90D4-464F-9885-27F422F859D8}" type="presParOf" srcId="{75BC93E6-F78A-4A6D-A730-07816E15CCF6}" destId="{EFB51905-7FFF-4C2B-874D-882ABA6541CF}" srcOrd="2" destOrd="0" presId="urn:microsoft.com/office/officeart/2005/8/layout/bList2#1"/>
    <dgm:cxn modelId="{1CD3899D-3E35-40FD-B784-0AD1030EF775}" type="presParOf" srcId="{75BC93E6-F78A-4A6D-A730-07816E15CCF6}" destId="{D5B6AB0A-80AD-4946-84DD-1ABC44E25474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CF7040-E384-46BD-B63B-1484BDC6C4E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kk-KZ"/>
        </a:p>
      </dgm:t>
    </dgm:pt>
    <dgm:pt modelId="{2B3E0F60-15DF-41A0-BE18-769005794377}">
      <dgm:prSet phldrT="[Текст]" custT="1"/>
      <dgm:spPr/>
      <dgm:t>
        <a:bodyPr/>
        <a:lstStyle/>
        <a:p>
          <a:r>
            <a:rPr lang="kk-KZ" sz="2400" dirty="0" smtClean="0">
              <a:latin typeface="Times New Roman" pitchFamily="18" charset="0"/>
              <a:cs typeface="Times New Roman" pitchFamily="18" charset="0"/>
            </a:rPr>
            <a:t>Қояндар жанұясының үш мүшесі барлығы 73 сәбізді жеп қойған. Әкесі шешесіне қарағанда 5 сәбізді артық жеген. Ал баласы Банни 12 сәбіз жеген, шешесі неше сәбіз жеген?       </a:t>
          </a:r>
          <a:endParaRPr lang="kk-KZ" sz="2400" dirty="0">
            <a:latin typeface="Times New Roman" pitchFamily="18" charset="0"/>
            <a:cs typeface="Times New Roman" pitchFamily="18" charset="0"/>
          </a:endParaRPr>
        </a:p>
      </dgm:t>
    </dgm:pt>
    <dgm:pt modelId="{9125A6C9-7314-4D43-AEB3-ED9E171852F4}" type="parTrans" cxnId="{3D6D584A-99FD-4E4A-935C-2364072108FD}">
      <dgm:prSet/>
      <dgm:spPr/>
      <dgm:t>
        <a:bodyPr/>
        <a:lstStyle/>
        <a:p>
          <a:endParaRPr lang="kk-KZ"/>
        </a:p>
      </dgm:t>
    </dgm:pt>
    <dgm:pt modelId="{5D7AEA29-075D-4DAC-841E-745485F5F7C6}" type="sibTrans" cxnId="{3D6D584A-99FD-4E4A-935C-2364072108FD}">
      <dgm:prSet/>
      <dgm:spPr/>
      <dgm:t>
        <a:bodyPr/>
        <a:lstStyle/>
        <a:p>
          <a:endParaRPr lang="kk-KZ"/>
        </a:p>
      </dgm:t>
    </dgm:pt>
    <dgm:pt modelId="{4758ED12-F033-4CA5-A97D-87E454F3D01C}">
      <dgm:prSet custT="1"/>
      <dgm:spPr/>
      <dgm:t>
        <a:bodyPr/>
        <a:lstStyle/>
        <a:p>
          <a:pPr algn="ctr"/>
          <a:r>
            <a:rPr lang="kk-KZ" sz="2000" b="1" dirty="0" smtClean="0">
              <a:latin typeface="Times New Roman" pitchFamily="18" charset="0"/>
              <a:cs typeface="Times New Roman" pitchFamily="18" charset="0"/>
            </a:rPr>
            <a:t>а) 27          б) 28                 с) 31                 д) 33                     е) 56 </a:t>
          </a:r>
          <a:endParaRPr lang="kk-KZ" sz="2000" b="1" dirty="0">
            <a:latin typeface="Times New Roman" pitchFamily="18" charset="0"/>
            <a:cs typeface="Times New Roman" pitchFamily="18" charset="0"/>
          </a:endParaRPr>
        </a:p>
      </dgm:t>
    </dgm:pt>
    <dgm:pt modelId="{2728772A-376C-4590-A79D-CE58DBA2BA83}" type="sibTrans" cxnId="{CB7D1D71-78CA-4E3E-B8E5-2FF5D5FE73A4}">
      <dgm:prSet/>
      <dgm:spPr/>
      <dgm:t>
        <a:bodyPr/>
        <a:lstStyle/>
        <a:p>
          <a:endParaRPr lang="kk-KZ"/>
        </a:p>
      </dgm:t>
    </dgm:pt>
    <dgm:pt modelId="{CA700EFD-4FA6-4ADB-9D51-5204136F2B51}" type="parTrans" cxnId="{CB7D1D71-78CA-4E3E-B8E5-2FF5D5FE73A4}">
      <dgm:prSet/>
      <dgm:spPr/>
      <dgm:t>
        <a:bodyPr/>
        <a:lstStyle/>
        <a:p>
          <a:endParaRPr lang="kk-KZ"/>
        </a:p>
      </dgm:t>
    </dgm:pt>
    <dgm:pt modelId="{50B4CC63-DF98-43BC-871E-2A7CB182FF5B}" type="pres">
      <dgm:prSet presAssocID="{52CF7040-E384-46BD-B63B-1484BDC6C4E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kk-KZ"/>
        </a:p>
      </dgm:t>
    </dgm:pt>
    <dgm:pt modelId="{4059EDEA-4CC3-46F0-8DBD-BA55857A7230}" type="pres">
      <dgm:prSet presAssocID="{2B3E0F60-15DF-41A0-BE18-769005794377}" presName="parentLin" presStyleCnt="0"/>
      <dgm:spPr/>
    </dgm:pt>
    <dgm:pt modelId="{61F7A25C-8229-46A9-88AC-1BDB04D37262}" type="pres">
      <dgm:prSet presAssocID="{2B3E0F60-15DF-41A0-BE18-769005794377}" presName="parentLeftMargin" presStyleLbl="node1" presStyleIdx="0" presStyleCnt="1"/>
      <dgm:spPr/>
      <dgm:t>
        <a:bodyPr/>
        <a:lstStyle/>
        <a:p>
          <a:endParaRPr lang="kk-KZ"/>
        </a:p>
      </dgm:t>
    </dgm:pt>
    <dgm:pt modelId="{B533DF4D-B406-48FA-95DC-7E8402ABBF80}" type="pres">
      <dgm:prSet presAssocID="{2B3E0F60-15DF-41A0-BE18-769005794377}" presName="parentText" presStyleLbl="node1" presStyleIdx="0" presStyleCnt="1" custScaleY="125779" custLinFactX="9908" custLinFactNeighborX="100000" custLinFactNeighborY="-13032">
        <dgm:presLayoutVars>
          <dgm:chMax val="0"/>
          <dgm:bulletEnabled val="1"/>
        </dgm:presLayoutVars>
      </dgm:prSet>
      <dgm:spPr/>
      <dgm:t>
        <a:bodyPr/>
        <a:lstStyle/>
        <a:p>
          <a:endParaRPr lang="kk-KZ"/>
        </a:p>
      </dgm:t>
    </dgm:pt>
    <dgm:pt modelId="{59DBA95C-A735-460B-A28D-2B8F4BDC8EDD}" type="pres">
      <dgm:prSet presAssocID="{2B3E0F60-15DF-41A0-BE18-769005794377}" presName="negativeSpace" presStyleCnt="0"/>
      <dgm:spPr/>
    </dgm:pt>
    <dgm:pt modelId="{D3774077-95B0-4A74-9B7D-F1ACA46EA5F1}" type="pres">
      <dgm:prSet presAssocID="{2B3E0F60-15DF-41A0-BE18-769005794377}" presName="childText" presStyleLbl="conFgAcc1" presStyleIdx="0" presStyleCnt="1" custScaleX="93651" custScaleY="90309" custLinFactNeighborX="7936" custLinFactNeighborY="7504">
        <dgm:presLayoutVars>
          <dgm:bulletEnabled val="1"/>
        </dgm:presLayoutVars>
      </dgm:prSet>
      <dgm:spPr/>
      <dgm:t>
        <a:bodyPr/>
        <a:lstStyle/>
        <a:p>
          <a:endParaRPr lang="kk-KZ"/>
        </a:p>
      </dgm:t>
    </dgm:pt>
  </dgm:ptLst>
  <dgm:cxnLst>
    <dgm:cxn modelId="{718A33A0-C5FF-4E89-BAD6-BCE68AA90990}" type="presOf" srcId="{4758ED12-F033-4CA5-A97D-87E454F3D01C}" destId="{D3774077-95B0-4A74-9B7D-F1ACA46EA5F1}" srcOrd="0" destOrd="0" presId="urn:microsoft.com/office/officeart/2005/8/layout/list1"/>
    <dgm:cxn modelId="{B78402CB-4DBD-47D9-ADB6-514E0D6C1BA0}" type="presOf" srcId="{2B3E0F60-15DF-41A0-BE18-769005794377}" destId="{61F7A25C-8229-46A9-88AC-1BDB04D37262}" srcOrd="0" destOrd="0" presId="urn:microsoft.com/office/officeart/2005/8/layout/list1"/>
    <dgm:cxn modelId="{B98D27D6-32E2-4C47-A3E7-209614207AA5}" type="presOf" srcId="{52CF7040-E384-46BD-B63B-1484BDC6C4E7}" destId="{50B4CC63-DF98-43BC-871E-2A7CB182FF5B}" srcOrd="0" destOrd="0" presId="urn:microsoft.com/office/officeart/2005/8/layout/list1"/>
    <dgm:cxn modelId="{EA23EF33-C5DB-4DAB-AD2E-7EA478590D37}" type="presOf" srcId="{2B3E0F60-15DF-41A0-BE18-769005794377}" destId="{B533DF4D-B406-48FA-95DC-7E8402ABBF80}" srcOrd="1" destOrd="0" presId="urn:microsoft.com/office/officeart/2005/8/layout/list1"/>
    <dgm:cxn modelId="{CB7D1D71-78CA-4E3E-B8E5-2FF5D5FE73A4}" srcId="{2B3E0F60-15DF-41A0-BE18-769005794377}" destId="{4758ED12-F033-4CA5-A97D-87E454F3D01C}" srcOrd="0" destOrd="0" parTransId="{CA700EFD-4FA6-4ADB-9D51-5204136F2B51}" sibTransId="{2728772A-376C-4590-A79D-CE58DBA2BA83}"/>
    <dgm:cxn modelId="{3D6D584A-99FD-4E4A-935C-2364072108FD}" srcId="{52CF7040-E384-46BD-B63B-1484BDC6C4E7}" destId="{2B3E0F60-15DF-41A0-BE18-769005794377}" srcOrd="0" destOrd="0" parTransId="{9125A6C9-7314-4D43-AEB3-ED9E171852F4}" sibTransId="{5D7AEA29-075D-4DAC-841E-745485F5F7C6}"/>
    <dgm:cxn modelId="{BAEBDB37-9A4C-47A5-86FA-F826A62BE7D4}" type="presParOf" srcId="{50B4CC63-DF98-43BC-871E-2A7CB182FF5B}" destId="{4059EDEA-4CC3-46F0-8DBD-BA55857A7230}" srcOrd="0" destOrd="0" presId="urn:microsoft.com/office/officeart/2005/8/layout/list1"/>
    <dgm:cxn modelId="{706BFAF2-E6E0-4E96-B269-39DB9BA28F4F}" type="presParOf" srcId="{4059EDEA-4CC3-46F0-8DBD-BA55857A7230}" destId="{61F7A25C-8229-46A9-88AC-1BDB04D37262}" srcOrd="0" destOrd="0" presId="urn:microsoft.com/office/officeart/2005/8/layout/list1"/>
    <dgm:cxn modelId="{150B606A-967B-4415-8DA3-B6CB7F0F08DC}" type="presParOf" srcId="{4059EDEA-4CC3-46F0-8DBD-BA55857A7230}" destId="{B533DF4D-B406-48FA-95DC-7E8402ABBF80}" srcOrd="1" destOrd="0" presId="urn:microsoft.com/office/officeart/2005/8/layout/list1"/>
    <dgm:cxn modelId="{916E3253-CBDD-48D3-B301-8C2B1BB061CF}" type="presParOf" srcId="{50B4CC63-DF98-43BC-871E-2A7CB182FF5B}" destId="{59DBA95C-A735-460B-A28D-2B8F4BDC8EDD}" srcOrd="1" destOrd="0" presId="urn:microsoft.com/office/officeart/2005/8/layout/list1"/>
    <dgm:cxn modelId="{4170062D-4FCC-457C-B65F-EBF4A53C9148}" type="presParOf" srcId="{50B4CC63-DF98-43BC-871E-2A7CB182FF5B}" destId="{D3774077-95B0-4A74-9B7D-F1ACA46EA5F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158E21-647A-47A1-BDC3-3BE543F6BF1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10F4FB8-8B98-466A-9749-C892E7078E9F}">
      <dgm:prSet phldrT="[Текст]"/>
      <dgm:spPr/>
      <dgm:t>
        <a:bodyPr/>
        <a:lstStyle/>
        <a:p>
          <a:pPr algn="l"/>
          <a:r>
            <a:rPr lang="kk-KZ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Үш түйеқұс ұшып келе жатты. Аңшы олардың бірін атып алды. Олардың қаншасы қалды</a:t>
          </a:r>
          <a:r>
            <a:rPr lang="kk-KZ" dirty="0" smtClean="0">
              <a:solidFill>
                <a:schemeClr val="bg1"/>
              </a:solidFill>
            </a:rPr>
            <a:t>?</a:t>
          </a:r>
          <a:endParaRPr lang="kk-KZ" dirty="0">
            <a:solidFill>
              <a:schemeClr val="bg1"/>
            </a:solidFill>
          </a:endParaRPr>
        </a:p>
      </dgm:t>
    </dgm:pt>
    <dgm:pt modelId="{E3D88D49-4D35-485D-A048-26D1B84D4E1E}" type="parTrans" cxnId="{4B38BD21-DF65-492F-B100-BE93C4A0B16E}">
      <dgm:prSet/>
      <dgm:spPr/>
      <dgm:t>
        <a:bodyPr/>
        <a:lstStyle/>
        <a:p>
          <a:endParaRPr lang="kk-KZ"/>
        </a:p>
      </dgm:t>
    </dgm:pt>
    <dgm:pt modelId="{2178615B-2C31-4595-AFDC-CA1BADE387E5}" type="sibTrans" cxnId="{4B38BD21-DF65-492F-B100-BE93C4A0B16E}">
      <dgm:prSet/>
      <dgm:spPr/>
      <dgm:t>
        <a:bodyPr/>
        <a:lstStyle/>
        <a:p>
          <a:endParaRPr lang="kk-KZ"/>
        </a:p>
      </dgm:t>
    </dgm:pt>
    <dgm:pt modelId="{D827B510-B56F-4383-A817-9BC289C1AB0A}" type="pres">
      <dgm:prSet presAssocID="{1A158E21-647A-47A1-BDC3-3BE543F6BF19}" presName="arrowDiagram" presStyleCnt="0">
        <dgm:presLayoutVars>
          <dgm:chMax val="5"/>
          <dgm:dir/>
          <dgm:resizeHandles val="exact"/>
        </dgm:presLayoutVars>
      </dgm:prSet>
      <dgm:spPr/>
    </dgm:pt>
    <dgm:pt modelId="{1AA90070-D417-4A70-B6DF-DDFBEC458DF3}" type="pres">
      <dgm:prSet presAssocID="{1A158E21-647A-47A1-BDC3-3BE543F6BF19}" presName="arrow" presStyleLbl="bgShp" presStyleIdx="0" presStyleCnt="1" custLinFactNeighborY="-8803"/>
      <dgm:spPr/>
      <dgm:t>
        <a:bodyPr/>
        <a:lstStyle/>
        <a:p>
          <a:endParaRPr lang="kk-KZ"/>
        </a:p>
      </dgm:t>
    </dgm:pt>
    <dgm:pt modelId="{E79EA725-7C40-4228-8D05-1A19586BD2EF}" type="pres">
      <dgm:prSet presAssocID="{1A158E21-647A-47A1-BDC3-3BE543F6BF19}" presName="arrowDiagram1" presStyleCnt="0">
        <dgm:presLayoutVars>
          <dgm:bulletEnabled val="1"/>
        </dgm:presLayoutVars>
      </dgm:prSet>
      <dgm:spPr/>
    </dgm:pt>
    <dgm:pt modelId="{348199E7-2299-4188-97FD-407F0A87881A}" type="pres">
      <dgm:prSet presAssocID="{410F4FB8-8B98-466A-9749-C892E7078E9F}" presName="bullet1" presStyleLbl="node1" presStyleIdx="0" presStyleCnt="1" custScaleX="177201" custScaleY="154101" custLinFactX="-400000" custLinFactNeighborX="-469381" custLinFactNeighborY="-95487"/>
      <dgm:spPr/>
    </dgm:pt>
    <dgm:pt modelId="{2D7D3FB1-2AF0-403C-9C52-78C73C8EA5AD}" type="pres">
      <dgm:prSet presAssocID="{410F4FB8-8B98-466A-9749-C892E7078E9F}" presName="textBox1" presStyleLbl="revTx" presStyleIdx="0" presStyleCnt="1" custScaleX="180342" custScaleY="42325" custLinFactNeighborX="-8547" custLinFactNeighborY="20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6FE6E4-20CD-428F-8EA2-D14524477345}" type="presOf" srcId="{410F4FB8-8B98-466A-9749-C892E7078E9F}" destId="{2D7D3FB1-2AF0-403C-9C52-78C73C8EA5AD}" srcOrd="0" destOrd="0" presId="urn:microsoft.com/office/officeart/2005/8/layout/arrow2"/>
    <dgm:cxn modelId="{4B38BD21-DF65-492F-B100-BE93C4A0B16E}" srcId="{1A158E21-647A-47A1-BDC3-3BE543F6BF19}" destId="{410F4FB8-8B98-466A-9749-C892E7078E9F}" srcOrd="0" destOrd="0" parTransId="{E3D88D49-4D35-485D-A048-26D1B84D4E1E}" sibTransId="{2178615B-2C31-4595-AFDC-CA1BADE387E5}"/>
    <dgm:cxn modelId="{63A04082-EAA5-4244-89B1-4096FBE491F9}" type="presOf" srcId="{1A158E21-647A-47A1-BDC3-3BE543F6BF19}" destId="{D827B510-B56F-4383-A817-9BC289C1AB0A}" srcOrd="0" destOrd="0" presId="urn:microsoft.com/office/officeart/2005/8/layout/arrow2"/>
    <dgm:cxn modelId="{8D980F8B-0659-4424-A31C-096984D6445E}" type="presParOf" srcId="{D827B510-B56F-4383-A817-9BC289C1AB0A}" destId="{1AA90070-D417-4A70-B6DF-DDFBEC458DF3}" srcOrd="0" destOrd="0" presId="urn:microsoft.com/office/officeart/2005/8/layout/arrow2"/>
    <dgm:cxn modelId="{5AE53BF1-A7FF-4B48-BA9C-2EAB81DC7D03}" type="presParOf" srcId="{D827B510-B56F-4383-A817-9BC289C1AB0A}" destId="{E79EA725-7C40-4228-8D05-1A19586BD2EF}" srcOrd="1" destOrd="0" presId="urn:microsoft.com/office/officeart/2005/8/layout/arrow2"/>
    <dgm:cxn modelId="{FA0564E0-7D2D-438D-ADDC-305F1DCA0334}" type="presParOf" srcId="{E79EA725-7C40-4228-8D05-1A19586BD2EF}" destId="{348199E7-2299-4188-97FD-407F0A87881A}" srcOrd="0" destOrd="0" presId="urn:microsoft.com/office/officeart/2005/8/layout/arrow2"/>
    <dgm:cxn modelId="{3E17F97F-48E8-4F9E-B970-31A2694E3C63}" type="presParOf" srcId="{E79EA725-7C40-4228-8D05-1A19586BD2EF}" destId="{2D7D3FB1-2AF0-403C-9C52-78C73C8EA5AD}" srcOrd="1" destOrd="0" presId="urn:microsoft.com/office/officeart/2005/8/layout/arrow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158E21-647A-47A1-BDC3-3BE543F6BF1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64DAFF41-B21F-4E14-A67B-8E10757435B3}">
      <dgm:prSet/>
      <dgm:spPr/>
      <dgm:t>
        <a:bodyPr/>
        <a:lstStyle/>
        <a:p>
          <a:endParaRPr lang="kk-KZ" dirty="0"/>
        </a:p>
      </dgm:t>
    </dgm:pt>
    <dgm:pt modelId="{9CCCC569-88AD-4F29-8F62-220FFC756E7C}" type="sibTrans" cxnId="{ABC7962F-2810-4F8F-B848-349346B175DB}">
      <dgm:prSet/>
      <dgm:spPr/>
      <dgm:t>
        <a:bodyPr/>
        <a:lstStyle/>
        <a:p>
          <a:endParaRPr lang="kk-KZ"/>
        </a:p>
      </dgm:t>
    </dgm:pt>
    <dgm:pt modelId="{8260DCBC-7640-44C7-A43C-BDF323264147}" type="parTrans" cxnId="{ABC7962F-2810-4F8F-B848-349346B175DB}">
      <dgm:prSet/>
      <dgm:spPr/>
      <dgm:t>
        <a:bodyPr/>
        <a:lstStyle/>
        <a:p>
          <a:endParaRPr lang="kk-KZ"/>
        </a:p>
      </dgm:t>
    </dgm:pt>
    <dgm:pt modelId="{D827B510-B56F-4383-A817-9BC289C1AB0A}" type="pres">
      <dgm:prSet presAssocID="{1A158E21-647A-47A1-BDC3-3BE543F6BF19}" presName="arrowDiagram" presStyleCnt="0">
        <dgm:presLayoutVars>
          <dgm:chMax val="5"/>
          <dgm:dir/>
          <dgm:resizeHandles val="exact"/>
        </dgm:presLayoutVars>
      </dgm:prSet>
      <dgm:spPr/>
    </dgm:pt>
    <dgm:pt modelId="{1AA90070-D417-4A70-B6DF-DDFBEC458DF3}" type="pres">
      <dgm:prSet presAssocID="{1A158E21-647A-47A1-BDC3-3BE543F6BF19}" presName="arrow" presStyleLbl="bgShp" presStyleIdx="0" presStyleCnt="1" custLinFactNeighborY="769"/>
      <dgm:spPr/>
      <dgm:t>
        <a:bodyPr/>
        <a:lstStyle/>
        <a:p>
          <a:endParaRPr lang="kk-KZ"/>
        </a:p>
      </dgm:t>
    </dgm:pt>
    <dgm:pt modelId="{170DB1D9-8E82-44FA-93C7-46950003F0F6}" type="pres">
      <dgm:prSet presAssocID="{1A158E21-647A-47A1-BDC3-3BE543F6BF19}" presName="arrowDiagram1" presStyleCnt="0">
        <dgm:presLayoutVars>
          <dgm:bulletEnabled val="1"/>
        </dgm:presLayoutVars>
      </dgm:prSet>
      <dgm:spPr/>
    </dgm:pt>
    <dgm:pt modelId="{6FAAAE3A-337C-47FF-AB92-5CE68C7A84A0}" type="pres">
      <dgm:prSet presAssocID="{64DAFF41-B21F-4E14-A67B-8E10757435B3}" presName="bullet1" presStyleLbl="node1" presStyleIdx="0" presStyleCnt="1" custScaleX="154101" custScaleY="154101" custLinFactX="-438681" custLinFactY="-7037" custLinFactNeighborX="-500000" custLinFactNeighborY="-100000"/>
      <dgm:spPr/>
    </dgm:pt>
    <dgm:pt modelId="{C262EAD2-E8FB-499C-9201-2D907A92B39F}" type="pres">
      <dgm:prSet presAssocID="{64DAFF41-B21F-4E14-A67B-8E10757435B3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C7962F-2810-4F8F-B848-349346B175DB}" srcId="{1A158E21-647A-47A1-BDC3-3BE543F6BF19}" destId="{64DAFF41-B21F-4E14-A67B-8E10757435B3}" srcOrd="0" destOrd="0" parTransId="{8260DCBC-7640-44C7-A43C-BDF323264147}" sibTransId="{9CCCC569-88AD-4F29-8F62-220FFC756E7C}"/>
    <dgm:cxn modelId="{D16CCBAA-8FC2-42D0-B41B-68DC8BCE4F52}" type="presOf" srcId="{1A158E21-647A-47A1-BDC3-3BE543F6BF19}" destId="{D827B510-B56F-4383-A817-9BC289C1AB0A}" srcOrd="0" destOrd="0" presId="urn:microsoft.com/office/officeart/2005/8/layout/arrow2"/>
    <dgm:cxn modelId="{971BE0F9-4C14-416E-B215-179AC65E6138}" type="presOf" srcId="{64DAFF41-B21F-4E14-A67B-8E10757435B3}" destId="{C262EAD2-E8FB-499C-9201-2D907A92B39F}" srcOrd="0" destOrd="0" presId="urn:microsoft.com/office/officeart/2005/8/layout/arrow2"/>
    <dgm:cxn modelId="{B213B941-E59C-4968-83F3-7FA38FDAAE92}" type="presParOf" srcId="{D827B510-B56F-4383-A817-9BC289C1AB0A}" destId="{1AA90070-D417-4A70-B6DF-DDFBEC458DF3}" srcOrd="0" destOrd="0" presId="urn:microsoft.com/office/officeart/2005/8/layout/arrow2"/>
    <dgm:cxn modelId="{866BDEEF-AF49-40D0-ABD4-6FACDEFE9C23}" type="presParOf" srcId="{D827B510-B56F-4383-A817-9BC289C1AB0A}" destId="{170DB1D9-8E82-44FA-93C7-46950003F0F6}" srcOrd="1" destOrd="0" presId="urn:microsoft.com/office/officeart/2005/8/layout/arrow2"/>
    <dgm:cxn modelId="{D185D689-1D5D-4157-B7FF-C531B72B0C65}" type="presParOf" srcId="{170DB1D9-8E82-44FA-93C7-46950003F0F6}" destId="{6FAAAE3A-337C-47FF-AB92-5CE68C7A84A0}" srcOrd="0" destOrd="0" presId="urn:microsoft.com/office/officeart/2005/8/layout/arrow2"/>
    <dgm:cxn modelId="{7BE48AC3-2237-484F-83B4-1678925BB1C9}" type="presParOf" srcId="{170DB1D9-8E82-44FA-93C7-46950003F0F6}" destId="{C262EAD2-E8FB-499C-9201-2D907A92B39F}" srcOrd="1" destOrd="0" presId="urn:microsoft.com/office/officeart/2005/8/layout/arrow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A158E21-647A-47A1-BDC3-3BE543F6BF1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B8DD949-4C2F-4EB1-B0EE-6A354EBFEC76}">
      <dgm:prSet phldrT="[Текст]" custT="1"/>
      <dgm:spPr/>
      <dgm:t>
        <a:bodyPr/>
        <a:lstStyle/>
        <a:p>
          <a:pPr algn="l"/>
          <a:r>
            <a:rPr lang="kk-KZ" sz="2400" dirty="0" smtClean="0">
              <a:solidFill>
                <a:schemeClr val="bg1"/>
              </a:solidFill>
              <a:latin typeface="KZ Bookman Old Style" pitchFamily="18" charset="0"/>
              <a:cs typeface="Times New Roman" pitchFamily="18" charset="0"/>
            </a:rPr>
            <a:t>Ұшақ А қаласынан В қаласына дейін    1 сағ 20минут ұшады да,  сол жолмен қайтарда</a:t>
          </a:r>
        </a:p>
        <a:p>
          <a:pPr algn="l"/>
          <a:r>
            <a:rPr lang="kk-KZ" sz="2400" dirty="0" smtClean="0">
              <a:solidFill>
                <a:schemeClr val="bg1"/>
              </a:solidFill>
              <a:latin typeface="KZ Bookman Old Style" pitchFamily="18" charset="0"/>
              <a:cs typeface="Times New Roman" pitchFamily="18" charset="0"/>
            </a:rPr>
            <a:t> 80 мин. Ұшты . Себебін түсіндір.  </a:t>
          </a:r>
          <a:endParaRPr lang="kk-KZ" sz="2400" dirty="0">
            <a:solidFill>
              <a:schemeClr val="bg1"/>
            </a:solidFill>
            <a:latin typeface="KZ Bookman Old Style" pitchFamily="18" charset="0"/>
            <a:cs typeface="Times New Roman" pitchFamily="18" charset="0"/>
          </a:endParaRPr>
        </a:p>
      </dgm:t>
    </dgm:pt>
    <dgm:pt modelId="{7DFA23FD-8402-4DE9-BACB-EE6A7F6E41E6}" type="parTrans" cxnId="{578D7688-0EDD-4104-95BC-AB097E3682A4}">
      <dgm:prSet/>
      <dgm:spPr/>
      <dgm:t>
        <a:bodyPr/>
        <a:lstStyle/>
        <a:p>
          <a:endParaRPr lang="kk-KZ"/>
        </a:p>
      </dgm:t>
    </dgm:pt>
    <dgm:pt modelId="{2824D9D9-29FB-4EDF-B100-80C010D5E68D}" type="sibTrans" cxnId="{578D7688-0EDD-4104-95BC-AB097E3682A4}">
      <dgm:prSet/>
      <dgm:spPr/>
      <dgm:t>
        <a:bodyPr/>
        <a:lstStyle/>
        <a:p>
          <a:endParaRPr lang="kk-KZ"/>
        </a:p>
      </dgm:t>
    </dgm:pt>
    <dgm:pt modelId="{D827B510-B56F-4383-A817-9BC289C1AB0A}" type="pres">
      <dgm:prSet presAssocID="{1A158E21-647A-47A1-BDC3-3BE543F6BF19}" presName="arrowDiagram" presStyleCnt="0">
        <dgm:presLayoutVars>
          <dgm:chMax val="5"/>
          <dgm:dir/>
          <dgm:resizeHandles val="exact"/>
        </dgm:presLayoutVars>
      </dgm:prSet>
      <dgm:spPr/>
    </dgm:pt>
    <dgm:pt modelId="{1AA90070-D417-4A70-B6DF-DDFBEC458DF3}" type="pres">
      <dgm:prSet presAssocID="{1A158E21-647A-47A1-BDC3-3BE543F6BF19}" presName="arrow" presStyleLbl="bgShp" presStyleIdx="0" presStyleCnt="1" custLinFactNeighborY="769"/>
      <dgm:spPr/>
      <dgm:t>
        <a:bodyPr/>
        <a:lstStyle/>
        <a:p>
          <a:endParaRPr lang="kk-KZ"/>
        </a:p>
      </dgm:t>
    </dgm:pt>
    <dgm:pt modelId="{FDD66390-5B7B-434D-AADA-6D59E493F102}" type="pres">
      <dgm:prSet presAssocID="{1A158E21-647A-47A1-BDC3-3BE543F6BF19}" presName="arrowDiagram1" presStyleCnt="0">
        <dgm:presLayoutVars>
          <dgm:bulletEnabled val="1"/>
        </dgm:presLayoutVars>
      </dgm:prSet>
      <dgm:spPr/>
    </dgm:pt>
    <dgm:pt modelId="{70B904C5-3A9E-4F4C-91D4-38BAFBAD99FD}" type="pres">
      <dgm:prSet presAssocID="{8B8DD949-4C2F-4EB1-B0EE-6A354EBFEC76}" presName="bullet1" presStyleLbl="node1" presStyleIdx="0" presStyleCnt="1" custScaleX="154101" custScaleY="154101" custLinFactX="-415581" custLinFactNeighborX="-500000" custLinFactNeighborY="-95487"/>
      <dgm:spPr/>
    </dgm:pt>
    <dgm:pt modelId="{60B464E7-C9F0-4EAD-ABFA-8164EEE19ACD}" type="pres">
      <dgm:prSet presAssocID="{8B8DD949-4C2F-4EB1-B0EE-6A354EBFEC76}" presName="textBox1" presStyleLbl="revTx" presStyleIdx="0" presStyleCnt="1" custScaleX="207267" custScaleY="40703" custLinFactNeighborX="-5770" custLinFactNeighborY="26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494FFB-1D28-4B5C-B5AF-A154E8EF5C9A}" type="presOf" srcId="{8B8DD949-4C2F-4EB1-B0EE-6A354EBFEC76}" destId="{60B464E7-C9F0-4EAD-ABFA-8164EEE19ACD}" srcOrd="0" destOrd="0" presId="urn:microsoft.com/office/officeart/2005/8/layout/arrow2"/>
    <dgm:cxn modelId="{A2D13B58-6226-427A-A0B8-703A48AAC683}" type="presOf" srcId="{1A158E21-647A-47A1-BDC3-3BE543F6BF19}" destId="{D827B510-B56F-4383-A817-9BC289C1AB0A}" srcOrd="0" destOrd="0" presId="urn:microsoft.com/office/officeart/2005/8/layout/arrow2"/>
    <dgm:cxn modelId="{578D7688-0EDD-4104-95BC-AB097E3682A4}" srcId="{1A158E21-647A-47A1-BDC3-3BE543F6BF19}" destId="{8B8DD949-4C2F-4EB1-B0EE-6A354EBFEC76}" srcOrd="0" destOrd="0" parTransId="{7DFA23FD-8402-4DE9-BACB-EE6A7F6E41E6}" sibTransId="{2824D9D9-29FB-4EDF-B100-80C010D5E68D}"/>
    <dgm:cxn modelId="{12DBBF23-6DA8-402A-ABFE-A1554789CE90}" type="presParOf" srcId="{D827B510-B56F-4383-A817-9BC289C1AB0A}" destId="{1AA90070-D417-4A70-B6DF-DDFBEC458DF3}" srcOrd="0" destOrd="0" presId="urn:microsoft.com/office/officeart/2005/8/layout/arrow2"/>
    <dgm:cxn modelId="{207E349B-F6C5-4BDF-B87D-813A2F52D83D}" type="presParOf" srcId="{D827B510-B56F-4383-A817-9BC289C1AB0A}" destId="{FDD66390-5B7B-434D-AADA-6D59E493F102}" srcOrd="1" destOrd="0" presId="urn:microsoft.com/office/officeart/2005/8/layout/arrow2"/>
    <dgm:cxn modelId="{3A6D1396-6769-428E-B315-DEF8153599A0}" type="presParOf" srcId="{FDD66390-5B7B-434D-AADA-6D59E493F102}" destId="{70B904C5-3A9E-4F4C-91D4-38BAFBAD99FD}" srcOrd="0" destOrd="0" presId="urn:microsoft.com/office/officeart/2005/8/layout/arrow2"/>
    <dgm:cxn modelId="{73B9F504-4AFB-4B77-93BE-971DCC099E52}" type="presParOf" srcId="{FDD66390-5B7B-434D-AADA-6D59E493F102}" destId="{60B464E7-C9F0-4EAD-ABFA-8164EEE19ACD}" srcOrd="1" destOrd="0" presId="urn:microsoft.com/office/officeart/2005/8/layout/arrow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1A5DC-7E81-49C1-BEF3-6DCAB6C770D2}">
      <dsp:nvSpPr>
        <dsp:cNvPr id="0" name=""/>
        <dsp:cNvSpPr/>
      </dsp:nvSpPr>
      <dsp:spPr>
        <a:xfrm rot="5400000">
          <a:off x="-165694" y="172823"/>
          <a:ext cx="1104632" cy="773242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kern="1200" dirty="0" smtClean="0"/>
            <a:t/>
          </a:r>
          <a:br>
            <a:rPr lang="kk-KZ" sz="700" kern="1200" dirty="0" smtClean="0"/>
          </a:br>
          <a:endParaRPr lang="kk-KZ" sz="700" kern="1200" dirty="0"/>
        </a:p>
      </dsp:txBody>
      <dsp:txXfrm rot="-5400000">
        <a:off x="1" y="393749"/>
        <a:ext cx="773242" cy="331390"/>
      </dsp:txXfrm>
    </dsp:sp>
    <dsp:sp modelId="{2C9495B7-4A61-43F5-AD86-086CDC9F8532}">
      <dsp:nvSpPr>
        <dsp:cNvPr id="0" name=""/>
        <dsp:cNvSpPr/>
      </dsp:nvSpPr>
      <dsp:spPr>
        <a:xfrm rot="5400000">
          <a:off x="4341004" y="-3576183"/>
          <a:ext cx="718388" cy="7870755"/>
        </a:xfrm>
        <a:prstGeom prst="round2SameRect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ln w="2540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>
              <a:latin typeface="Times New Roman" pitchFamily="18" charset="0"/>
              <a:cs typeface="Times New Roman" pitchFamily="18" charset="0"/>
            </a:rPr>
            <a:t>Геометрия сөзі грекшеден аударғанда қандай ұғымды білдіреді? </a:t>
          </a:r>
          <a:endParaRPr lang="kk-KZ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64821" y="35069"/>
        <a:ext cx="7835686" cy="648250"/>
      </dsp:txXfrm>
    </dsp:sp>
    <dsp:sp modelId="{8E97DB35-F48F-4D14-980E-7EE323F2CDE0}">
      <dsp:nvSpPr>
        <dsp:cNvPr id="0" name=""/>
        <dsp:cNvSpPr/>
      </dsp:nvSpPr>
      <dsp:spPr>
        <a:xfrm rot="5400000">
          <a:off x="-165694" y="1181426"/>
          <a:ext cx="1104632" cy="773242"/>
        </a:xfrm>
        <a:prstGeom prst="chevron">
          <a:avLst/>
        </a:prstGeom>
        <a:solidFill>
          <a:schemeClr val="accent2">
            <a:shade val="50000"/>
            <a:hueOff val="277308"/>
            <a:satOff val="-10951"/>
            <a:lumOff val="17760"/>
            <a:alphaOff val="0"/>
          </a:schemeClr>
        </a:solidFill>
        <a:ln w="25400" cap="flat" cmpd="sng" algn="ctr">
          <a:solidFill>
            <a:schemeClr val="accent2">
              <a:shade val="50000"/>
              <a:hueOff val="277308"/>
              <a:satOff val="-10951"/>
              <a:lumOff val="1776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kern="1200" dirty="0" smtClean="0"/>
            <a:t/>
          </a:r>
          <a:br>
            <a:rPr lang="kk-KZ" sz="700" kern="1200" dirty="0" smtClean="0"/>
          </a:br>
          <a:endParaRPr lang="kk-KZ" sz="700" kern="1200" dirty="0"/>
        </a:p>
      </dsp:txBody>
      <dsp:txXfrm rot="-5400000">
        <a:off x="1" y="1402352"/>
        <a:ext cx="773242" cy="331390"/>
      </dsp:txXfrm>
    </dsp:sp>
    <dsp:sp modelId="{E804EE62-FC73-4220-9389-B4856B9E798F}">
      <dsp:nvSpPr>
        <dsp:cNvPr id="0" name=""/>
        <dsp:cNvSpPr/>
      </dsp:nvSpPr>
      <dsp:spPr>
        <a:xfrm rot="5400000">
          <a:off x="4349614" y="-2560640"/>
          <a:ext cx="718011" cy="7870755"/>
        </a:xfrm>
        <a:prstGeom prst="round2SameRect">
          <a:avLst/>
        </a:prstGeom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ln w="25400" cap="flat" cmpd="sng" algn="ctr">
          <a:solidFill>
            <a:schemeClr val="accent2">
              <a:shade val="50000"/>
              <a:hueOff val="268853"/>
              <a:satOff val="-10574"/>
              <a:lumOff val="16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>
              <a:latin typeface="Times New Roman" pitchFamily="18" charset="0"/>
              <a:cs typeface="Times New Roman" pitchFamily="18" charset="0"/>
            </a:rPr>
            <a:t>Алгебра сөзі қандай сөзден шыққан?</a:t>
          </a:r>
          <a:endParaRPr lang="kk-KZ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3242" y="1050782"/>
        <a:ext cx="7835705" cy="647911"/>
      </dsp:txXfrm>
    </dsp:sp>
    <dsp:sp modelId="{5AD2EDAA-F3AD-4298-8664-E1B7F0410E4D}">
      <dsp:nvSpPr>
        <dsp:cNvPr id="0" name=""/>
        <dsp:cNvSpPr/>
      </dsp:nvSpPr>
      <dsp:spPr>
        <a:xfrm rot="5400000">
          <a:off x="-165694" y="2190028"/>
          <a:ext cx="1104632" cy="773242"/>
        </a:xfrm>
        <a:prstGeom prst="chevron">
          <a:avLst/>
        </a:prstGeom>
        <a:solidFill>
          <a:schemeClr val="accent2">
            <a:shade val="50000"/>
            <a:hueOff val="554617"/>
            <a:satOff val="-21903"/>
            <a:lumOff val="35521"/>
            <a:alphaOff val="0"/>
          </a:schemeClr>
        </a:solidFill>
        <a:ln w="25400" cap="flat" cmpd="sng" algn="ctr">
          <a:solidFill>
            <a:schemeClr val="accent2">
              <a:shade val="50000"/>
              <a:hueOff val="554617"/>
              <a:satOff val="-21903"/>
              <a:lumOff val="35521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kern="1200" dirty="0" smtClean="0"/>
            <a:t/>
          </a:r>
          <a:br>
            <a:rPr lang="kk-KZ" sz="700" kern="1200" dirty="0" smtClean="0"/>
          </a:br>
          <a:endParaRPr lang="kk-KZ" sz="700" kern="1200" dirty="0"/>
        </a:p>
      </dsp:txBody>
      <dsp:txXfrm rot="-5400000">
        <a:off x="1" y="2410954"/>
        <a:ext cx="773242" cy="331390"/>
      </dsp:txXfrm>
    </dsp:sp>
    <dsp:sp modelId="{C595C670-FA61-4BFA-BD63-D9CDE44F9C32}">
      <dsp:nvSpPr>
        <dsp:cNvPr id="0" name=""/>
        <dsp:cNvSpPr/>
      </dsp:nvSpPr>
      <dsp:spPr>
        <a:xfrm rot="5400000">
          <a:off x="4349614" y="-1552038"/>
          <a:ext cx="718011" cy="7870755"/>
        </a:xfrm>
        <a:prstGeom prst="round2SameRect">
          <a:avLst/>
        </a:prstGeom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ln w="25400" cap="flat" cmpd="sng" algn="ctr">
          <a:solidFill>
            <a:schemeClr val="accent2">
              <a:shade val="50000"/>
              <a:hueOff val="537706"/>
              <a:satOff val="-21148"/>
              <a:lumOff val="329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>
              <a:latin typeface="Times New Roman" pitchFamily="18" charset="0"/>
              <a:cs typeface="Times New Roman" pitchFamily="18" charset="0"/>
            </a:rPr>
            <a:t>Параллелепипедтің неше қыры, неше жағы бар</a:t>
          </a:r>
          <a:r>
            <a:rPr lang="kk-KZ" sz="2100" kern="1200" dirty="0" smtClean="0"/>
            <a:t>?</a:t>
          </a:r>
          <a:endParaRPr lang="kk-KZ" sz="2100" kern="1200" dirty="0"/>
        </a:p>
      </dsp:txBody>
      <dsp:txXfrm rot="-5400000">
        <a:off x="773242" y="2059384"/>
        <a:ext cx="7835705" cy="647911"/>
      </dsp:txXfrm>
    </dsp:sp>
    <dsp:sp modelId="{75784E89-6891-47DC-8F77-BE5F608191D3}">
      <dsp:nvSpPr>
        <dsp:cNvPr id="0" name=""/>
        <dsp:cNvSpPr/>
      </dsp:nvSpPr>
      <dsp:spPr>
        <a:xfrm rot="5400000">
          <a:off x="-165694" y="3198630"/>
          <a:ext cx="1104632" cy="773242"/>
        </a:xfrm>
        <a:prstGeom prst="chevron">
          <a:avLst/>
        </a:prstGeom>
        <a:solidFill>
          <a:schemeClr val="accent2">
            <a:shade val="50000"/>
            <a:hueOff val="831925"/>
            <a:satOff val="-32854"/>
            <a:lumOff val="53281"/>
            <a:alphaOff val="0"/>
          </a:schemeClr>
        </a:solidFill>
        <a:ln w="25400" cap="flat" cmpd="sng" algn="ctr">
          <a:solidFill>
            <a:schemeClr val="accent2">
              <a:shade val="50000"/>
              <a:hueOff val="831925"/>
              <a:satOff val="-32854"/>
              <a:lumOff val="53281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 сұрақтары</a:t>
          </a:r>
          <a:r>
            <a:rPr lang="kk-KZ" sz="700" kern="1200" dirty="0" smtClean="0"/>
            <a:t/>
          </a:r>
          <a:br>
            <a:rPr lang="kk-KZ" sz="700" kern="1200" dirty="0" smtClean="0"/>
          </a:br>
          <a:endParaRPr lang="kk-KZ" sz="700" kern="1200" dirty="0"/>
        </a:p>
      </dsp:txBody>
      <dsp:txXfrm rot="-5400000">
        <a:off x="1" y="3419556"/>
        <a:ext cx="773242" cy="331390"/>
      </dsp:txXfrm>
    </dsp:sp>
    <dsp:sp modelId="{4838CC17-9947-4420-B226-B75FD7025EC5}">
      <dsp:nvSpPr>
        <dsp:cNvPr id="0" name=""/>
        <dsp:cNvSpPr/>
      </dsp:nvSpPr>
      <dsp:spPr>
        <a:xfrm rot="5400000">
          <a:off x="4349614" y="-543436"/>
          <a:ext cx="718011" cy="7870755"/>
        </a:xfrm>
        <a:prstGeom prst="round2SameRect">
          <a:avLst/>
        </a:prstGeom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0"/>
        </a:gradFill>
        <a:ln w="25400" cap="flat" cmpd="sng" algn="ctr">
          <a:solidFill>
            <a:schemeClr val="accent2">
              <a:shade val="50000"/>
              <a:hueOff val="806559"/>
              <a:satOff val="-31722"/>
              <a:lumOff val="494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>
              <a:latin typeface="Times New Roman" pitchFamily="18" charset="0"/>
              <a:cs typeface="Times New Roman" pitchFamily="18" charset="0"/>
            </a:rPr>
            <a:t>Үшбұрыштың төбесі мен қарсы жатқан қабырғасының ортасын қосатын кесінді.</a:t>
          </a:r>
          <a:endParaRPr lang="kk-KZ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3242" y="3067986"/>
        <a:ext cx="7835705" cy="647911"/>
      </dsp:txXfrm>
    </dsp:sp>
    <dsp:sp modelId="{105AAD82-66A3-48D2-ABCE-9F45602821FF}">
      <dsp:nvSpPr>
        <dsp:cNvPr id="0" name=""/>
        <dsp:cNvSpPr/>
      </dsp:nvSpPr>
      <dsp:spPr>
        <a:xfrm rot="5400000">
          <a:off x="-165694" y="4207232"/>
          <a:ext cx="1104632" cy="773242"/>
        </a:xfrm>
        <a:prstGeom prst="chevron">
          <a:avLst/>
        </a:prstGeom>
        <a:solidFill>
          <a:schemeClr val="accent2">
            <a:shade val="50000"/>
            <a:hueOff val="554617"/>
            <a:satOff val="-21903"/>
            <a:lumOff val="35521"/>
            <a:alphaOff val="0"/>
          </a:schemeClr>
        </a:solidFill>
        <a:ln w="25400" cap="flat" cmpd="sng" algn="ctr">
          <a:solidFill>
            <a:schemeClr val="accent2">
              <a:shade val="50000"/>
              <a:hueOff val="554617"/>
              <a:satOff val="-21903"/>
              <a:lumOff val="35521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“Бәйге”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сұрақтары</a:t>
          </a:r>
          <a:endParaRPr lang="kk-KZ" sz="1000" b="1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4428158"/>
        <a:ext cx="773242" cy="331390"/>
      </dsp:txXfrm>
    </dsp:sp>
    <dsp:sp modelId="{CD1152BD-A58B-463E-B2E6-29C707148FCB}">
      <dsp:nvSpPr>
        <dsp:cNvPr id="0" name=""/>
        <dsp:cNvSpPr/>
      </dsp:nvSpPr>
      <dsp:spPr>
        <a:xfrm rot="5400000">
          <a:off x="4349614" y="465166"/>
          <a:ext cx="718011" cy="7870755"/>
        </a:xfrm>
        <a:prstGeom prst="round2SameRect">
          <a:avLst/>
        </a:prstGeom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0"/>
        </a:gradFill>
        <a:ln w="25400" cap="flat" cmpd="sng" algn="ctr">
          <a:solidFill>
            <a:schemeClr val="accent2">
              <a:shade val="50000"/>
              <a:hueOff val="537706"/>
              <a:satOff val="-21148"/>
              <a:lumOff val="329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>
              <a:latin typeface="Times New Roman" pitchFamily="18" charset="0"/>
              <a:cs typeface="Times New Roman" pitchFamily="18" charset="0"/>
            </a:rPr>
            <a:t>Шеңбердің ең үлкен хордасы  </a:t>
          </a:r>
          <a:endParaRPr lang="kk-KZ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3242" y="4076588"/>
        <a:ext cx="7835705" cy="647911"/>
      </dsp:txXfrm>
    </dsp:sp>
    <dsp:sp modelId="{6BA16162-C58A-4D96-AABD-B044C1CE8949}">
      <dsp:nvSpPr>
        <dsp:cNvPr id="0" name=""/>
        <dsp:cNvSpPr/>
      </dsp:nvSpPr>
      <dsp:spPr>
        <a:xfrm rot="5400000">
          <a:off x="-165694" y="5215835"/>
          <a:ext cx="1104632" cy="773242"/>
        </a:xfrm>
        <a:prstGeom prst="chevron">
          <a:avLst/>
        </a:prstGeom>
        <a:solidFill>
          <a:schemeClr val="accent2">
            <a:shade val="50000"/>
            <a:hueOff val="277308"/>
            <a:satOff val="-10951"/>
            <a:lumOff val="17760"/>
            <a:alphaOff val="0"/>
          </a:schemeClr>
        </a:solidFill>
        <a:ln w="25400" cap="flat" cmpd="sng" algn="ctr">
          <a:solidFill>
            <a:schemeClr val="accent2">
              <a:shade val="50000"/>
              <a:hueOff val="277308"/>
              <a:satOff val="-10951"/>
              <a:lumOff val="1776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“Бәйге “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000" b="1" i="1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сұрақтары</a:t>
          </a:r>
          <a:endParaRPr lang="kk-KZ" sz="1000" b="1" i="1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5436761"/>
        <a:ext cx="773242" cy="331390"/>
      </dsp:txXfrm>
    </dsp:sp>
    <dsp:sp modelId="{B5D0CEB5-0401-4815-8A5C-92F5C45A1E49}">
      <dsp:nvSpPr>
        <dsp:cNvPr id="0" name=""/>
        <dsp:cNvSpPr/>
      </dsp:nvSpPr>
      <dsp:spPr>
        <a:xfrm rot="5400000">
          <a:off x="4349614" y="1511995"/>
          <a:ext cx="718011" cy="7870755"/>
        </a:xfrm>
        <a:prstGeom prst="round2SameRect">
          <a:avLst/>
        </a:prstGeom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8100000" scaled="1"/>
          <a:tileRect/>
        </a:gradFill>
        <a:ln w="25400" cap="flat" cmpd="sng" algn="ctr">
          <a:solidFill>
            <a:schemeClr val="accent2">
              <a:shade val="50000"/>
              <a:hueOff val="268853"/>
              <a:satOff val="-10574"/>
              <a:lumOff val="16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2100" kern="1200" dirty="0" smtClean="0">
              <a:latin typeface="Times New Roman" pitchFamily="18" charset="0"/>
              <a:cs typeface="Times New Roman" pitchFamily="18" charset="0"/>
            </a:rPr>
            <a:t>Қай сан барлық санға қалдықсыз бөлінеді? </a:t>
          </a:r>
          <a:endParaRPr lang="kk-KZ" sz="21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773242" y="5123417"/>
        <a:ext cx="7835705" cy="64791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26941D-D65D-49CB-B0B9-593988DD6FA7}">
      <dsp:nvSpPr>
        <dsp:cNvPr id="0" name=""/>
        <dsp:cNvSpPr/>
      </dsp:nvSpPr>
      <dsp:spPr>
        <a:xfrm>
          <a:off x="0" y="6125424"/>
          <a:ext cx="4643511" cy="44687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FF0000"/>
              </a:solidFill>
              <a:latin typeface="KZ Taurus" pitchFamily="2" charset="0"/>
            </a:rPr>
            <a:t>ОУ осі қалай аталады? </a:t>
          </a:r>
          <a:endParaRPr lang="kk-KZ" sz="1800" kern="1200" dirty="0">
            <a:solidFill>
              <a:srgbClr val="FF0000"/>
            </a:solidFill>
            <a:latin typeface="KZ Taurus" pitchFamily="2" charset="0"/>
          </a:endParaRPr>
        </a:p>
      </dsp:txBody>
      <dsp:txXfrm>
        <a:off x="0" y="6125424"/>
        <a:ext cx="4643511" cy="446871"/>
      </dsp:txXfrm>
    </dsp:sp>
    <dsp:sp modelId="{C4DDEF34-A8F5-4D6C-9FBA-D49DD5303517}">
      <dsp:nvSpPr>
        <dsp:cNvPr id="0" name=""/>
        <dsp:cNvSpPr/>
      </dsp:nvSpPr>
      <dsp:spPr>
        <a:xfrm rot="10800000">
          <a:off x="0" y="5429288"/>
          <a:ext cx="4643423" cy="6872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002060"/>
              </a:solidFill>
              <a:latin typeface="KZ Taurus" pitchFamily="2" charset="0"/>
            </a:rPr>
            <a:t>Биссектрисалары өзара перпендикуляр болатын төртбұрыш.</a:t>
          </a:r>
          <a:endParaRPr lang="kk-KZ" sz="1800" kern="1200" dirty="0">
            <a:solidFill>
              <a:srgbClr val="002060"/>
            </a:solidFill>
            <a:latin typeface="KZ Taurus" pitchFamily="2" charset="0"/>
          </a:endParaRPr>
        </a:p>
      </dsp:txBody>
      <dsp:txXfrm rot="10800000">
        <a:off x="0" y="5429288"/>
        <a:ext cx="4643423" cy="446578"/>
      </dsp:txXfrm>
    </dsp:sp>
    <dsp:sp modelId="{C6AF840A-F46C-44AC-97A5-30833BC0477C}">
      <dsp:nvSpPr>
        <dsp:cNvPr id="0" name=""/>
        <dsp:cNvSpPr/>
      </dsp:nvSpPr>
      <dsp:spPr>
        <a:xfrm rot="10800000">
          <a:off x="0" y="4786346"/>
          <a:ext cx="4643511" cy="687287"/>
        </a:xfrm>
        <a:prstGeom prst="upArrowCallout">
          <a:avLst/>
        </a:prstGeom>
        <a:solidFill>
          <a:schemeClr val="accent5">
            <a:lumMod val="40000"/>
            <a:lumOff val="60000"/>
            <a:alpha val="61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solidFill>
                <a:schemeClr val="bg1"/>
              </a:solidFill>
              <a:latin typeface="KZ Taurus" pitchFamily="2" charset="0"/>
            </a:rPr>
            <a:t>Шеңбер  ұзындығының диаметрге қатынасы нешеге тең не пи-дің мәні нешеге тең? </a:t>
          </a:r>
          <a:endParaRPr lang="kk-KZ" sz="1600" kern="1200" dirty="0">
            <a:solidFill>
              <a:schemeClr val="bg1"/>
            </a:solidFill>
            <a:latin typeface="KZ Taurus" pitchFamily="2" charset="0"/>
          </a:endParaRPr>
        </a:p>
      </dsp:txBody>
      <dsp:txXfrm rot="10800000">
        <a:off x="0" y="4786346"/>
        <a:ext cx="4643511" cy="446578"/>
      </dsp:txXfrm>
    </dsp:sp>
    <dsp:sp modelId="{8B52E6F7-B666-47DD-95B7-89CD4B43AACE}">
      <dsp:nvSpPr>
        <dsp:cNvPr id="0" name=""/>
        <dsp:cNvSpPr/>
      </dsp:nvSpPr>
      <dsp:spPr>
        <a:xfrm rot="10800000">
          <a:off x="0" y="4071967"/>
          <a:ext cx="4643511" cy="6872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accent6">
                  <a:lumMod val="50000"/>
                </a:schemeClr>
              </a:solidFill>
              <a:latin typeface="KZ Taurus" pitchFamily="2" charset="0"/>
            </a:rPr>
            <a:t>Жазыңқы бұрыш шамасы нешеге тең? </a:t>
          </a:r>
          <a:endParaRPr lang="kk-KZ" sz="1800" kern="1200" dirty="0">
            <a:solidFill>
              <a:schemeClr val="accent6">
                <a:lumMod val="50000"/>
              </a:schemeClr>
            </a:solidFill>
            <a:latin typeface="KZ Taurus" pitchFamily="2" charset="0"/>
          </a:endParaRPr>
        </a:p>
      </dsp:txBody>
      <dsp:txXfrm rot="10800000">
        <a:off x="0" y="4071967"/>
        <a:ext cx="4643511" cy="446578"/>
      </dsp:txXfrm>
    </dsp:sp>
    <dsp:sp modelId="{440D98A5-0222-40A5-9819-F53931124AEC}">
      <dsp:nvSpPr>
        <dsp:cNvPr id="0" name=""/>
        <dsp:cNvSpPr/>
      </dsp:nvSpPr>
      <dsp:spPr>
        <a:xfrm rot="10800000">
          <a:off x="0" y="3429025"/>
          <a:ext cx="4643423" cy="687287"/>
        </a:xfrm>
        <a:prstGeom prst="upArrowCallou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C00000"/>
              </a:solidFill>
              <a:latin typeface="KZ Taurus" pitchFamily="2" charset="0"/>
            </a:rPr>
            <a:t>Дәлелденетін тұжырым не деп аталады? </a:t>
          </a:r>
          <a:endParaRPr lang="kk-KZ" sz="1800" kern="1200" dirty="0">
            <a:solidFill>
              <a:srgbClr val="C00000"/>
            </a:solidFill>
            <a:latin typeface="KZ Taurus" pitchFamily="2" charset="0"/>
          </a:endParaRPr>
        </a:p>
      </dsp:txBody>
      <dsp:txXfrm rot="10800000">
        <a:off x="0" y="3429025"/>
        <a:ext cx="4643423" cy="446578"/>
      </dsp:txXfrm>
    </dsp:sp>
    <dsp:sp modelId="{55D06244-3514-4C89-9863-9866EB83F5B4}">
      <dsp:nvSpPr>
        <dsp:cNvPr id="0" name=""/>
        <dsp:cNvSpPr/>
      </dsp:nvSpPr>
      <dsp:spPr>
        <a:xfrm rot="10800000">
          <a:off x="0" y="2714646"/>
          <a:ext cx="4643511" cy="6872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002060"/>
              </a:solidFill>
              <a:latin typeface="KZ Taurus" pitchFamily="2" charset="0"/>
            </a:rPr>
            <a:t>Натурал сандар нешеден басталады? </a:t>
          </a:r>
          <a:endParaRPr lang="kk-KZ" sz="1800" kern="1200" dirty="0">
            <a:solidFill>
              <a:srgbClr val="002060"/>
            </a:solidFill>
            <a:latin typeface="KZ Taurus" pitchFamily="2" charset="0"/>
          </a:endParaRPr>
        </a:p>
      </dsp:txBody>
      <dsp:txXfrm rot="10800000">
        <a:off x="0" y="2714646"/>
        <a:ext cx="4643511" cy="446578"/>
      </dsp:txXfrm>
    </dsp:sp>
    <dsp:sp modelId="{D7162B8E-BAEE-4350-AE1F-4FA3627BEF40}">
      <dsp:nvSpPr>
        <dsp:cNvPr id="0" name=""/>
        <dsp:cNvSpPr/>
      </dsp:nvSpPr>
      <dsp:spPr>
        <a:xfrm rot="10800000">
          <a:off x="0" y="2071704"/>
          <a:ext cx="4643511" cy="687287"/>
        </a:xfrm>
        <a:prstGeom prst="upArrowCallout">
          <a:avLst/>
        </a:prstGeom>
        <a:solidFill>
          <a:schemeClr val="accent5">
            <a:lumMod val="40000"/>
            <a:lumOff val="60000"/>
            <a:alpha val="6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rgbClr val="FF0000"/>
              </a:solidFill>
              <a:latin typeface="KZ Taurus" pitchFamily="2" charset="0"/>
            </a:rPr>
            <a:t>Алымы бөлімінен кіші бөлшек. </a:t>
          </a:r>
          <a:endParaRPr lang="kk-KZ" sz="1800" kern="1200" dirty="0">
            <a:solidFill>
              <a:srgbClr val="FF0000"/>
            </a:solidFill>
            <a:latin typeface="KZ Taurus" pitchFamily="2" charset="0"/>
          </a:endParaRPr>
        </a:p>
      </dsp:txBody>
      <dsp:txXfrm rot="10800000">
        <a:off x="0" y="2071704"/>
        <a:ext cx="4643511" cy="446578"/>
      </dsp:txXfrm>
    </dsp:sp>
    <dsp:sp modelId="{7F8191AC-6ED0-407D-8C4B-9B5FAB451195}">
      <dsp:nvSpPr>
        <dsp:cNvPr id="0" name=""/>
        <dsp:cNvSpPr/>
      </dsp:nvSpPr>
      <dsp:spPr>
        <a:xfrm rot="10800000">
          <a:off x="0" y="1357319"/>
          <a:ext cx="4643423" cy="6872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solidFill>
                <a:schemeClr val="accent6">
                  <a:lumMod val="75000"/>
                </a:schemeClr>
              </a:solidFill>
              <a:latin typeface="KZ Taurus" pitchFamily="2" charset="0"/>
            </a:rPr>
            <a:t>640 саны 5-ке бөліне ме? </a:t>
          </a:r>
          <a:endParaRPr lang="kk-KZ" sz="1800" kern="1200" dirty="0">
            <a:solidFill>
              <a:schemeClr val="accent6">
                <a:lumMod val="75000"/>
              </a:schemeClr>
            </a:solidFill>
            <a:latin typeface="KZ Taurus" pitchFamily="2" charset="0"/>
          </a:endParaRPr>
        </a:p>
      </dsp:txBody>
      <dsp:txXfrm rot="10800000">
        <a:off x="0" y="1357319"/>
        <a:ext cx="4643423" cy="446578"/>
      </dsp:txXfrm>
    </dsp:sp>
    <dsp:sp modelId="{6A8984F3-E6F7-4638-8421-CC55C1EB5869}">
      <dsp:nvSpPr>
        <dsp:cNvPr id="0" name=""/>
        <dsp:cNvSpPr/>
      </dsp:nvSpPr>
      <dsp:spPr>
        <a:xfrm rot="10800000">
          <a:off x="0" y="714383"/>
          <a:ext cx="4643511" cy="687287"/>
        </a:xfrm>
        <a:prstGeom prst="upArrowCallout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solidFill>
                <a:srgbClr val="C00000"/>
              </a:solidFill>
              <a:latin typeface="KZ Taurus" pitchFamily="2" charset="0"/>
            </a:rPr>
            <a:t>Көбейтіндісі 1-ге тең бөлшектер қандай сандар деп аталады? </a:t>
          </a:r>
          <a:endParaRPr lang="kk-KZ" sz="1600" kern="1200" dirty="0">
            <a:solidFill>
              <a:srgbClr val="C00000"/>
            </a:solidFill>
            <a:latin typeface="KZ Taurus" pitchFamily="2" charset="0"/>
          </a:endParaRPr>
        </a:p>
      </dsp:txBody>
      <dsp:txXfrm rot="10800000">
        <a:off x="0" y="714383"/>
        <a:ext cx="4643511" cy="446578"/>
      </dsp:txXfrm>
    </dsp:sp>
    <dsp:sp modelId="{6FCC3DF0-79E6-4DFF-82D4-A19BCBFC09B6}">
      <dsp:nvSpPr>
        <dsp:cNvPr id="0" name=""/>
        <dsp:cNvSpPr/>
      </dsp:nvSpPr>
      <dsp:spPr>
        <a:xfrm rot="10800000">
          <a:off x="0" y="0"/>
          <a:ext cx="4643511" cy="68728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solidFill>
                <a:srgbClr val="0070C0"/>
              </a:solidFill>
              <a:latin typeface="KZ Taurus" pitchFamily="2" charset="0"/>
            </a:rPr>
            <a:t>Шеңбер бойындағы екі нүктені қосатын және центр арқылы өтетін кесінді. </a:t>
          </a:r>
          <a:endParaRPr lang="kk-KZ" sz="1400" kern="1200" dirty="0">
            <a:solidFill>
              <a:srgbClr val="0070C0"/>
            </a:solidFill>
            <a:latin typeface="KZ Taurus" pitchFamily="2" charset="0"/>
          </a:endParaRPr>
        </a:p>
      </dsp:txBody>
      <dsp:txXfrm rot="10800000">
        <a:off x="0" y="0"/>
        <a:ext cx="4643511" cy="446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482C98-A6DE-4061-8579-8ADB41A279B0}">
      <dsp:nvSpPr>
        <dsp:cNvPr id="0" name=""/>
        <dsp:cNvSpPr/>
      </dsp:nvSpPr>
      <dsp:spPr>
        <a:xfrm>
          <a:off x="0" y="0"/>
          <a:ext cx="8501122" cy="89895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dist="50800" dir="5400000" algn="ctr" rotWithShape="0">
            <a:schemeClr val="accent1">
              <a:lumMod val="60000"/>
              <a:lumOff val="40000"/>
            </a:schemeClr>
          </a:outerShdw>
        </a:effectLst>
        <a:scene3d>
          <a:camera prst="orthographicFront"/>
          <a:lightRig rig="chilly" dir="t"/>
        </a:scene3d>
        <a:sp3d>
          <a:bevelT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2 ғасырда неше жыл бар? </a:t>
          </a:r>
          <a:endParaRPr lang="kk-KZ" sz="2600" kern="1200" dirty="0">
            <a:solidFill>
              <a:schemeClr val="accent5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90120" y="0"/>
        <a:ext cx="6711001" cy="898957"/>
      </dsp:txXfrm>
    </dsp:sp>
    <dsp:sp modelId="{37E331C8-7404-4013-B51B-45C27D270C0B}">
      <dsp:nvSpPr>
        <dsp:cNvPr id="0" name=""/>
        <dsp:cNvSpPr/>
      </dsp:nvSpPr>
      <dsp:spPr>
        <a:xfrm>
          <a:off x="89895" y="89895"/>
          <a:ext cx="1700224" cy="719165"/>
        </a:xfrm>
        <a:prstGeom prst="irregularSeal2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354D6D-BFDC-4203-B154-71C3CA722527}">
      <dsp:nvSpPr>
        <dsp:cNvPr id="0" name=""/>
        <dsp:cNvSpPr/>
      </dsp:nvSpPr>
      <dsp:spPr>
        <a:xfrm>
          <a:off x="0" y="988852"/>
          <a:ext cx="8501122" cy="89895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>
              <a:latin typeface="Times New Roman" pitchFamily="18" charset="0"/>
              <a:cs typeface="Times New Roman" pitchFamily="18" charset="0"/>
            </a:rPr>
            <a:t>Бір нүктеден шығып, екі сәуледен құралатын геометриялық фигура.</a:t>
          </a:r>
          <a:endParaRPr lang="kk-KZ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0120" y="988852"/>
        <a:ext cx="6711001" cy="898957"/>
      </dsp:txXfrm>
    </dsp:sp>
    <dsp:sp modelId="{D5A9E5F6-C0BF-4362-A8DB-4CB9450F971D}">
      <dsp:nvSpPr>
        <dsp:cNvPr id="0" name=""/>
        <dsp:cNvSpPr/>
      </dsp:nvSpPr>
      <dsp:spPr>
        <a:xfrm>
          <a:off x="89895" y="1078748"/>
          <a:ext cx="1700224" cy="719165"/>
        </a:xfrm>
        <a:prstGeom prst="irregularSeal2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ADE75B-94DA-489B-A3E6-B41DF0173D16}">
      <dsp:nvSpPr>
        <dsp:cNvPr id="0" name=""/>
        <dsp:cNvSpPr/>
      </dsp:nvSpPr>
      <dsp:spPr>
        <a:xfrm>
          <a:off x="0" y="1971691"/>
          <a:ext cx="8501122" cy="898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>
              <a:latin typeface="Times New Roman" pitchFamily="18" charset="0"/>
              <a:cs typeface="Times New Roman" pitchFamily="18" charset="0"/>
            </a:rPr>
            <a:t>Кез – келген екі нүкте арқылы нені жүргізуге болады?  </a:t>
          </a:r>
          <a:endParaRPr lang="kk-KZ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0120" y="1971691"/>
        <a:ext cx="6711001" cy="898957"/>
      </dsp:txXfrm>
    </dsp:sp>
    <dsp:sp modelId="{F4915485-188C-4981-8A3A-F22717C6350D}">
      <dsp:nvSpPr>
        <dsp:cNvPr id="0" name=""/>
        <dsp:cNvSpPr/>
      </dsp:nvSpPr>
      <dsp:spPr>
        <a:xfrm>
          <a:off x="89895" y="2067601"/>
          <a:ext cx="1700224" cy="719165"/>
        </a:xfrm>
        <a:prstGeom prst="star5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0828BD-59A1-4779-826B-570FA73A80CE}">
      <dsp:nvSpPr>
        <dsp:cNvPr id="0" name=""/>
        <dsp:cNvSpPr/>
      </dsp:nvSpPr>
      <dsp:spPr>
        <a:xfrm>
          <a:off x="0" y="2966558"/>
          <a:ext cx="8501122" cy="89895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lumMod val="40000"/>
                <a:lumOff val="60000"/>
              </a:schemeClr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>
              <a:latin typeface="Times New Roman" pitchFamily="18" charset="0"/>
              <a:cs typeface="Times New Roman" pitchFamily="18" charset="0"/>
            </a:rPr>
            <a:t>Қандай түзулердің ортақ нүктесі жоқ?</a:t>
          </a:r>
          <a:endParaRPr lang="kk-KZ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0120" y="2966558"/>
        <a:ext cx="6711001" cy="898957"/>
      </dsp:txXfrm>
    </dsp:sp>
    <dsp:sp modelId="{5668448D-19D2-40AE-8818-833D7256D49B}">
      <dsp:nvSpPr>
        <dsp:cNvPr id="0" name=""/>
        <dsp:cNvSpPr/>
      </dsp:nvSpPr>
      <dsp:spPr>
        <a:xfrm>
          <a:off x="89895" y="3056454"/>
          <a:ext cx="1700224" cy="719165"/>
        </a:xfrm>
        <a:prstGeom prst="star5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F5F1E-8E09-4011-BAA5-C99614E9EDED}">
      <dsp:nvSpPr>
        <dsp:cNvPr id="0" name=""/>
        <dsp:cNvSpPr/>
      </dsp:nvSpPr>
      <dsp:spPr>
        <a:xfrm>
          <a:off x="0" y="4013799"/>
          <a:ext cx="8501122" cy="89895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62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>
              <a:latin typeface="Times New Roman" pitchFamily="18" charset="0"/>
              <a:cs typeface="Times New Roman" pitchFamily="18" charset="0"/>
            </a:rPr>
            <a:t>Бұрышты өлшейтін құрал</a:t>
          </a:r>
          <a:r>
            <a:rPr lang="kk-KZ" sz="2600" kern="1200" dirty="0" smtClean="0"/>
            <a:t>. </a:t>
          </a:r>
          <a:endParaRPr lang="kk-KZ" sz="2600" kern="1200" dirty="0"/>
        </a:p>
      </dsp:txBody>
      <dsp:txXfrm>
        <a:off x="1790120" y="4013799"/>
        <a:ext cx="6711001" cy="898957"/>
      </dsp:txXfrm>
    </dsp:sp>
    <dsp:sp modelId="{3C3EF0C7-009E-4397-8204-61B8791EFB32}">
      <dsp:nvSpPr>
        <dsp:cNvPr id="0" name=""/>
        <dsp:cNvSpPr/>
      </dsp:nvSpPr>
      <dsp:spPr>
        <a:xfrm>
          <a:off x="89895" y="4045307"/>
          <a:ext cx="1700224" cy="719165"/>
        </a:xfrm>
        <a:prstGeom prst="irregularSeal2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3BD08-B8CB-4B45-B7E0-E19581486C3B}">
      <dsp:nvSpPr>
        <dsp:cNvPr id="0" name=""/>
        <dsp:cNvSpPr/>
      </dsp:nvSpPr>
      <dsp:spPr>
        <a:xfrm>
          <a:off x="0" y="4987245"/>
          <a:ext cx="8501122" cy="898957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8100000" scaled="1"/>
          <a:tileRect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dkEdge">
          <a:bevelT prst="slope"/>
          <a:bevelB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kern="1200" dirty="0" smtClean="0">
              <a:latin typeface="Times New Roman" pitchFamily="18" charset="0"/>
              <a:cs typeface="Times New Roman" pitchFamily="18" charset="0"/>
            </a:rPr>
            <a:t>Кез-келген барлық санға қалдықсыз бөлінетін сан? </a:t>
          </a:r>
          <a:endParaRPr lang="kk-KZ" sz="2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90120" y="4987245"/>
        <a:ext cx="6711001" cy="898957"/>
      </dsp:txXfrm>
    </dsp:sp>
    <dsp:sp modelId="{C1A1FA8D-27BF-4119-8E82-60E716FA1B1F}">
      <dsp:nvSpPr>
        <dsp:cNvPr id="0" name=""/>
        <dsp:cNvSpPr/>
      </dsp:nvSpPr>
      <dsp:spPr>
        <a:xfrm>
          <a:off x="0" y="4929219"/>
          <a:ext cx="1700224" cy="984919"/>
        </a:xfrm>
        <a:prstGeom prst="irregularSeal2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2DEEF-ACAE-41DB-8AC5-39AF32D6661B}">
      <dsp:nvSpPr>
        <dsp:cNvPr id="0" name=""/>
        <dsp:cNvSpPr/>
      </dsp:nvSpPr>
      <dsp:spPr>
        <a:xfrm>
          <a:off x="404512" y="0"/>
          <a:ext cx="6143668" cy="6143668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DBA37-6C13-417C-9100-E9A992097C12}">
      <dsp:nvSpPr>
        <dsp:cNvPr id="0" name=""/>
        <dsp:cNvSpPr/>
      </dsp:nvSpPr>
      <dsp:spPr>
        <a:xfrm>
          <a:off x="2937000" y="617666"/>
          <a:ext cx="5072077" cy="727160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xy" algn="tl"/>
        </a:blip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700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Тік бұрыш неше градусқа тең? </a:t>
          </a:r>
          <a:endParaRPr lang="kk-KZ" sz="2700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72497" y="653163"/>
        <a:ext cx="5001083" cy="656166"/>
      </dsp:txXfrm>
    </dsp:sp>
    <dsp:sp modelId="{AB44601C-B7D9-4635-9EF5-49A034F107E1}">
      <dsp:nvSpPr>
        <dsp:cNvPr id="0" name=""/>
        <dsp:cNvSpPr/>
      </dsp:nvSpPr>
      <dsp:spPr>
        <a:xfrm>
          <a:off x="2928953" y="1435722"/>
          <a:ext cx="5088170" cy="727160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xy" algn="tl"/>
        </a:blipFill>
        <a:ln w="25400" cap="flat" cmpd="sng" algn="ctr">
          <a:solidFill>
            <a:schemeClr val="accent2">
              <a:hueOff val="-305099"/>
              <a:satOff val="0"/>
              <a:lumOff val="-2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Екі нүкте арқылы неше түзу жүргізуге болады? </a:t>
          </a:r>
          <a:endParaRPr lang="kk-KZ" sz="2000" kern="1200" dirty="0">
            <a:solidFill>
              <a:schemeClr val="accent6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64450" y="1471219"/>
        <a:ext cx="5017176" cy="656166"/>
      </dsp:txXfrm>
    </dsp:sp>
    <dsp:sp modelId="{35A75B63-C10C-4AD9-A7A9-DCAB57C0B1FA}">
      <dsp:nvSpPr>
        <dsp:cNvPr id="0" name=""/>
        <dsp:cNvSpPr/>
      </dsp:nvSpPr>
      <dsp:spPr>
        <a:xfrm>
          <a:off x="2920907" y="2253778"/>
          <a:ext cx="5104263" cy="727160"/>
        </a:xfrm>
        <a:prstGeom prst="roundRect">
          <a:avLst/>
        </a:prstGeom>
        <a:blipFill rotWithShape="0">
          <a:blip xmlns:r="http://schemas.openxmlformats.org/officeDocument/2006/relationships" r:embed="rId3"/>
          <a:tile tx="0" ty="0" sx="100000" sy="100000" flip="xy" algn="tl"/>
        </a:blipFill>
        <a:ln w="25400" cap="flat" cmpd="sng" algn="ctr">
          <a:solidFill>
            <a:schemeClr val="accent2">
              <a:hueOff val="-610199"/>
              <a:satOff val="0"/>
              <a:lumOff val="-5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Қандай өрнекті әріпті өрнек деп атайды?</a:t>
          </a:r>
          <a:endParaRPr lang="kk-KZ" sz="2000" kern="1200" dirty="0">
            <a:solidFill>
              <a:schemeClr val="accent3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56404" y="2289275"/>
        <a:ext cx="5033269" cy="656166"/>
      </dsp:txXfrm>
    </dsp:sp>
    <dsp:sp modelId="{8898274F-199A-4A13-B0C7-32BFA66D68AB}">
      <dsp:nvSpPr>
        <dsp:cNvPr id="0" name=""/>
        <dsp:cNvSpPr/>
      </dsp:nvSpPr>
      <dsp:spPr>
        <a:xfrm>
          <a:off x="2928953" y="3071834"/>
          <a:ext cx="5088170" cy="727160"/>
        </a:xfrm>
        <a:prstGeom prst="roundRect">
          <a:avLst/>
        </a:prstGeom>
        <a:blipFill rotWithShape="0">
          <a:blip xmlns:r="http://schemas.openxmlformats.org/officeDocument/2006/relationships" r:embed="rId4"/>
          <a:tile tx="0" ty="0" sx="100000" sy="100000" flip="xy" algn="tl"/>
        </a:blipFill>
        <a:ln w="25400" cap="flat" cmpd="sng" algn="ctr">
          <a:solidFill>
            <a:schemeClr val="accent2">
              <a:hueOff val="-915299"/>
              <a:satOff val="0"/>
              <a:lumOff val="-8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Координаталық жазықтықта неше ширек бар?</a:t>
          </a:r>
          <a:endParaRPr lang="kk-KZ" sz="2000" kern="1200" dirty="0">
            <a:solidFill>
              <a:schemeClr val="bg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64450" y="3107331"/>
        <a:ext cx="5017176" cy="656166"/>
      </dsp:txXfrm>
    </dsp:sp>
    <dsp:sp modelId="{2DC4C171-1666-4AB9-8A2F-71099F094982}">
      <dsp:nvSpPr>
        <dsp:cNvPr id="0" name=""/>
        <dsp:cNvSpPr/>
      </dsp:nvSpPr>
      <dsp:spPr>
        <a:xfrm>
          <a:off x="2928953" y="3889889"/>
          <a:ext cx="5088170" cy="727160"/>
        </a:xfrm>
        <a:prstGeom prst="roundRect">
          <a:avLst/>
        </a:prstGeom>
        <a:blipFill rotWithShape="0">
          <a:blip xmlns:r="http://schemas.openxmlformats.org/officeDocument/2006/relationships" r:embed="rId5"/>
          <a:tile tx="0" ty="0" sx="100000" sy="100000" flip="xy" algn="tl"/>
        </a:blipFill>
        <a:ln w="25400" cap="flat" cmpd="sng" algn="ctr">
          <a:solidFill>
            <a:schemeClr val="accent2">
              <a:hueOff val="-1220398"/>
              <a:satOff val="0"/>
              <a:lumOff val="-1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Геометриялық жазықтықтағы денені зерттейтін бөлімі. </a:t>
          </a:r>
          <a:endParaRPr lang="kk-KZ" sz="2000" kern="1200" dirty="0">
            <a:solidFill>
              <a:schemeClr val="accent5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64450" y="3925386"/>
        <a:ext cx="5017176" cy="656166"/>
      </dsp:txXfrm>
    </dsp:sp>
    <dsp:sp modelId="{0B991FEC-4325-4680-8CB5-E797AFF41FC5}">
      <dsp:nvSpPr>
        <dsp:cNvPr id="0" name=""/>
        <dsp:cNvSpPr/>
      </dsp:nvSpPr>
      <dsp:spPr>
        <a:xfrm>
          <a:off x="2928953" y="4707945"/>
          <a:ext cx="5088170" cy="727160"/>
        </a:xfrm>
        <a:prstGeom prst="roundRect">
          <a:avLst/>
        </a:prstGeom>
        <a:blipFill rotWithShape="0">
          <a:blip xmlns:r="http://schemas.openxmlformats.org/officeDocument/2006/relationships" r:embed="rId6"/>
          <a:tile tx="0" ty="0" sx="100000" sy="100000" flip="xy" algn="tl"/>
        </a:blipFill>
        <a:ln w="25400" cap="flat" cmpd="sng" algn="ctr">
          <a:solidFill>
            <a:schemeClr val="accent2">
              <a:hueOff val="-1525497"/>
              <a:satOff val="0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Үшбұрыштың ішкі бұрыштарының қосындысы</a:t>
          </a:r>
          <a:endParaRPr lang="kk-KZ" sz="2000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64450" y="4743442"/>
        <a:ext cx="5017176" cy="656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6486C3-481A-4175-92E5-EE4E0375E71C}">
      <dsp:nvSpPr>
        <dsp:cNvPr id="0" name=""/>
        <dsp:cNvSpPr/>
      </dsp:nvSpPr>
      <dsp:spPr>
        <a:xfrm>
          <a:off x="14" y="1"/>
          <a:ext cx="5558233" cy="12837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18" tIns="224790" rIns="419608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5900" kern="1200" dirty="0"/>
        </a:p>
      </dsp:txBody>
      <dsp:txXfrm rot="10800000">
        <a:off x="14" y="1"/>
        <a:ext cx="5237285" cy="1283794"/>
      </dsp:txXfrm>
    </dsp:sp>
    <dsp:sp modelId="{8A1ABC2B-AEF4-4D07-A705-5A18C718CCF1}">
      <dsp:nvSpPr>
        <dsp:cNvPr id="0" name=""/>
        <dsp:cNvSpPr/>
      </dsp:nvSpPr>
      <dsp:spPr>
        <a:xfrm>
          <a:off x="4286284" y="1"/>
          <a:ext cx="1283794" cy="128379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71D875-6C16-4044-89D8-8D28FD45AB3F}">
      <dsp:nvSpPr>
        <dsp:cNvPr id="0" name=""/>
        <dsp:cNvSpPr/>
      </dsp:nvSpPr>
      <dsp:spPr>
        <a:xfrm>
          <a:off x="14" y="1571632"/>
          <a:ext cx="5558233" cy="12837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18" tIns="224790" rIns="419608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900" kern="1200" dirty="0" smtClean="0"/>
            <a:t>   </a:t>
          </a:r>
          <a:endParaRPr lang="kk-KZ" sz="5900" kern="1200" dirty="0"/>
        </a:p>
      </dsp:txBody>
      <dsp:txXfrm rot="10800000">
        <a:off x="14" y="1571632"/>
        <a:ext cx="5237285" cy="1283794"/>
      </dsp:txXfrm>
    </dsp:sp>
    <dsp:sp modelId="{3ADCEC2F-6986-4680-89C7-F8551D95B3F7}">
      <dsp:nvSpPr>
        <dsp:cNvPr id="0" name=""/>
        <dsp:cNvSpPr/>
      </dsp:nvSpPr>
      <dsp:spPr>
        <a:xfrm>
          <a:off x="4286284" y="1643076"/>
          <a:ext cx="1283794" cy="1283794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9584D-20E9-4C96-B27A-213D9D382771}">
      <dsp:nvSpPr>
        <dsp:cNvPr id="0" name=""/>
        <dsp:cNvSpPr/>
      </dsp:nvSpPr>
      <dsp:spPr>
        <a:xfrm>
          <a:off x="14" y="3143276"/>
          <a:ext cx="5558233" cy="12837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18" tIns="224790" rIns="419608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5900" kern="1200"/>
        </a:p>
      </dsp:txBody>
      <dsp:txXfrm rot="10800000">
        <a:off x="14" y="3143276"/>
        <a:ext cx="5237285" cy="1283794"/>
      </dsp:txXfrm>
    </dsp:sp>
    <dsp:sp modelId="{A95667F9-10DF-444E-9689-0BA916A3CA8B}">
      <dsp:nvSpPr>
        <dsp:cNvPr id="0" name=""/>
        <dsp:cNvSpPr/>
      </dsp:nvSpPr>
      <dsp:spPr>
        <a:xfrm>
          <a:off x="4500588" y="3214707"/>
          <a:ext cx="1283794" cy="128379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E226CD-9ABB-46B6-94BC-2DBC808346D3}">
      <dsp:nvSpPr>
        <dsp:cNvPr id="0" name=""/>
        <dsp:cNvSpPr/>
      </dsp:nvSpPr>
      <dsp:spPr>
        <a:xfrm>
          <a:off x="0" y="4912676"/>
          <a:ext cx="5558233" cy="128379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6118" tIns="224790" rIns="419608" bIns="22479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900" kern="1200" dirty="0" smtClean="0"/>
            <a:t>                </a:t>
          </a:r>
          <a:endParaRPr lang="kk-KZ" sz="5900" kern="1200" dirty="0"/>
        </a:p>
      </dsp:txBody>
      <dsp:txXfrm rot="10800000">
        <a:off x="0" y="4912676"/>
        <a:ext cx="5237285" cy="1283794"/>
      </dsp:txXfrm>
    </dsp:sp>
    <dsp:sp modelId="{8A50ED40-6677-4257-828E-C17647E9CC5B}">
      <dsp:nvSpPr>
        <dsp:cNvPr id="0" name=""/>
        <dsp:cNvSpPr/>
      </dsp:nvSpPr>
      <dsp:spPr>
        <a:xfrm>
          <a:off x="4500588" y="4929224"/>
          <a:ext cx="1283794" cy="1283794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ACBBB6-59A7-43B5-ABB3-64EE282AEA96}">
      <dsp:nvSpPr>
        <dsp:cNvPr id="0" name=""/>
        <dsp:cNvSpPr/>
      </dsp:nvSpPr>
      <dsp:spPr>
        <a:xfrm>
          <a:off x="423854" y="6184"/>
          <a:ext cx="2383163" cy="190931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41910" rIns="13970" bIns="1397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Он-оннан сығы бар үш бала өзара асық ойнады. Ойыннан соң біріншісі екіншісіне қарап:</a:t>
          </a:r>
          <a:endParaRPr lang="kk-KZ" sz="105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solidFill>
                <a:schemeClr val="bg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rPr>
            <a:t>қанша асық ұттық – дейді ол. Онша көп ұтқыза қоймаппын, сегіз асығым қалыпты, - деді.</a:t>
          </a:r>
          <a:r>
            <a:rPr lang="kk-KZ" sz="105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Онда сендегі барлық асық менің ұтып алған асығыма тең екен, - дейді үшінші бала асықтарын түгендеп тұрып,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050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Ең көп асықтан ұтылған мен болдым, - дейді мұңайып бірінші бала. Ойыннан кейін кімде, неше асық?</a:t>
          </a:r>
          <a:endParaRPr lang="ru-RU" sz="1050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8592" y="50922"/>
        <a:ext cx="2293687" cy="1864576"/>
      </dsp:txXfrm>
    </dsp:sp>
    <dsp:sp modelId="{EFB51905-7FFF-4C2B-874D-882ABA6541CF}">
      <dsp:nvSpPr>
        <dsp:cNvPr id="0" name=""/>
        <dsp:cNvSpPr/>
      </dsp:nvSpPr>
      <dsp:spPr>
        <a:xfrm>
          <a:off x="425442" y="1878925"/>
          <a:ext cx="2334512" cy="749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0" rIns="67310" bIns="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300" kern="1200" dirty="0" smtClean="0"/>
            <a:t> </a:t>
          </a:r>
          <a:endParaRPr lang="kk-KZ" sz="5300" kern="1200" dirty="0"/>
        </a:p>
      </dsp:txBody>
      <dsp:txXfrm>
        <a:off x="425442" y="1878925"/>
        <a:ext cx="1644022" cy="749345"/>
      </dsp:txXfrm>
    </dsp:sp>
    <dsp:sp modelId="{D5B6AB0A-80AD-4946-84DD-1ABC44E25474}">
      <dsp:nvSpPr>
        <dsp:cNvPr id="0" name=""/>
        <dsp:cNvSpPr/>
      </dsp:nvSpPr>
      <dsp:spPr>
        <a:xfrm>
          <a:off x="2140969" y="1956903"/>
          <a:ext cx="817079" cy="817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33D4CD-CB39-43EA-8E5D-6868400A3B5B}">
      <dsp:nvSpPr>
        <dsp:cNvPr id="0" name=""/>
        <dsp:cNvSpPr/>
      </dsp:nvSpPr>
      <dsp:spPr>
        <a:xfrm>
          <a:off x="3177748" y="47846"/>
          <a:ext cx="2334512" cy="174266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60960" rIns="20320" bIns="2032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kk-KZ" sz="16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Түйеқұс екі аяғымен тұрғанда бір пұт тартса, бір аяғымен тұрғанда қанша тартады? – деп атасы немересіне қарады.</a:t>
          </a: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1200" kern="1200" dirty="0"/>
        </a:p>
      </dsp:txBody>
      <dsp:txXfrm>
        <a:off x="3218581" y="88679"/>
        <a:ext cx="2252846" cy="1701831"/>
      </dsp:txXfrm>
    </dsp:sp>
    <dsp:sp modelId="{81BE6726-C220-421D-95B8-2DDF7118AC66}">
      <dsp:nvSpPr>
        <dsp:cNvPr id="0" name=""/>
        <dsp:cNvSpPr/>
      </dsp:nvSpPr>
      <dsp:spPr>
        <a:xfrm>
          <a:off x="3177748" y="1790510"/>
          <a:ext cx="2334512" cy="749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0" rIns="67310" bIns="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5300" kern="1200" dirty="0"/>
        </a:p>
      </dsp:txBody>
      <dsp:txXfrm>
        <a:off x="3177748" y="1790510"/>
        <a:ext cx="1644022" cy="749345"/>
      </dsp:txXfrm>
    </dsp:sp>
    <dsp:sp modelId="{455F62E7-E97A-4376-AFC8-8F0BCEE2CE35}">
      <dsp:nvSpPr>
        <dsp:cNvPr id="0" name=""/>
        <dsp:cNvSpPr/>
      </dsp:nvSpPr>
      <dsp:spPr>
        <a:xfrm>
          <a:off x="4887810" y="1909537"/>
          <a:ext cx="817079" cy="817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6861A1-8F4C-4A10-AFCB-12740113AE7B}">
      <dsp:nvSpPr>
        <dsp:cNvPr id="0" name=""/>
        <dsp:cNvSpPr/>
      </dsp:nvSpPr>
      <dsp:spPr>
        <a:xfrm>
          <a:off x="5907315" y="47846"/>
          <a:ext cx="2334512" cy="174266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>
              <a:solidFill>
                <a:srgbClr val="7030A0"/>
              </a:solidFill>
            </a:rPr>
            <a:t>Ұлу биіктігі 10м ағаштың басына шығуы керек. Ол күндіз 4 м. Жоғары көтеріледі, түнде 3 м. Төмен түседі. Неше күнде ұлу ағаштың басына шығады?</a:t>
          </a:r>
          <a:endParaRPr lang="kk-KZ" sz="1400" kern="1200" dirty="0">
            <a:solidFill>
              <a:srgbClr val="7030A0"/>
            </a:solidFill>
          </a:endParaRPr>
        </a:p>
      </dsp:txBody>
      <dsp:txXfrm>
        <a:off x="5948148" y="88679"/>
        <a:ext cx="2252846" cy="1701831"/>
      </dsp:txXfrm>
    </dsp:sp>
    <dsp:sp modelId="{E63C751B-B3F4-4A33-9F1A-E94BF1778944}">
      <dsp:nvSpPr>
        <dsp:cNvPr id="0" name=""/>
        <dsp:cNvSpPr/>
      </dsp:nvSpPr>
      <dsp:spPr>
        <a:xfrm>
          <a:off x="5883924" y="1759285"/>
          <a:ext cx="2334512" cy="749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400" kern="1200" baseline="0" dirty="0"/>
        </a:p>
      </dsp:txBody>
      <dsp:txXfrm>
        <a:off x="5883924" y="1759285"/>
        <a:ext cx="1644022" cy="749345"/>
      </dsp:txXfrm>
    </dsp:sp>
    <dsp:sp modelId="{18DE25D1-323B-42EE-9B67-2A6A1C55C493}">
      <dsp:nvSpPr>
        <dsp:cNvPr id="0" name=""/>
        <dsp:cNvSpPr/>
      </dsp:nvSpPr>
      <dsp:spPr>
        <a:xfrm>
          <a:off x="7617378" y="1909537"/>
          <a:ext cx="817079" cy="817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0570D7-814A-4817-8F7F-30C9B94CAB54}">
      <dsp:nvSpPr>
        <dsp:cNvPr id="0" name=""/>
        <dsp:cNvSpPr/>
      </dsp:nvSpPr>
      <dsp:spPr>
        <a:xfrm>
          <a:off x="3143267" y="3214716"/>
          <a:ext cx="2334512" cy="174266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53340" rIns="17780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400" kern="1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Сықырлаған арба үстінде келе жатқан екі жолаушының біреуі жолдың жартысын өткенде жолдың жолдың жартысы қалғанша ұйықтайды. Жолаушы жолдың қанша бөлігін ұйықтайды?</a:t>
          </a:r>
          <a:endParaRPr lang="kk-KZ" sz="1400" kern="1200" dirty="0">
            <a:solidFill>
              <a:schemeClr val="accent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84100" y="3255549"/>
        <a:ext cx="2252846" cy="1701831"/>
      </dsp:txXfrm>
    </dsp:sp>
    <dsp:sp modelId="{6BA5A892-3F6D-48B4-9C4F-01C0D34E9414}">
      <dsp:nvSpPr>
        <dsp:cNvPr id="0" name=""/>
        <dsp:cNvSpPr/>
      </dsp:nvSpPr>
      <dsp:spPr>
        <a:xfrm>
          <a:off x="3165585" y="4915626"/>
          <a:ext cx="2334512" cy="749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0" rIns="67310" bIns="0" numCol="1" spcCol="1270" anchor="ctr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5300" kern="1200" dirty="0" smtClean="0"/>
            <a:t> </a:t>
          </a:r>
          <a:endParaRPr lang="kk-KZ" sz="5300" kern="1200" dirty="0"/>
        </a:p>
      </dsp:txBody>
      <dsp:txXfrm>
        <a:off x="3165585" y="4915626"/>
        <a:ext cx="1644022" cy="749345"/>
      </dsp:txXfrm>
    </dsp:sp>
    <dsp:sp modelId="{926D1DD6-0488-4B66-8551-B8FE7538E6B0}">
      <dsp:nvSpPr>
        <dsp:cNvPr id="0" name=""/>
        <dsp:cNvSpPr/>
      </dsp:nvSpPr>
      <dsp:spPr>
        <a:xfrm>
          <a:off x="4875647" y="5034652"/>
          <a:ext cx="817079" cy="81707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774077-95B0-4A74-9B7D-F1ACA46EA5F1}">
      <dsp:nvSpPr>
        <dsp:cNvPr id="0" name=""/>
        <dsp:cNvSpPr/>
      </dsp:nvSpPr>
      <dsp:spPr>
        <a:xfrm>
          <a:off x="0" y="657433"/>
          <a:ext cx="8858312" cy="8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3" tIns="541528" rIns="68750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А) 27          б) 28                 с) 31                 д) 33                       е) 56 </a:t>
          </a:r>
          <a:endParaRPr lang="kk-KZ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57433"/>
        <a:ext cx="8858312" cy="880425"/>
      </dsp:txXfrm>
    </dsp:sp>
    <dsp:sp modelId="{B533DF4D-B406-48FA-95DC-7E8402ABBF80}">
      <dsp:nvSpPr>
        <dsp:cNvPr id="0" name=""/>
        <dsp:cNvSpPr/>
      </dsp:nvSpPr>
      <dsp:spPr>
        <a:xfrm>
          <a:off x="468715" y="78385"/>
          <a:ext cx="6200818" cy="9653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Қояндар жанұясының үш мүшесі барлығы 73 сәбізді жеп қойған. Әкесі шешесіне қарағанда 5 сәбізді артық жеген. Ал баласы Банни 12 сәбіз жеген, шешесі неше сәбіз жеген?       </a:t>
          </a:r>
          <a:endParaRPr lang="kk-KZ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5841" y="125511"/>
        <a:ext cx="6106566" cy="871126"/>
      </dsp:txXfrm>
    </dsp:sp>
    <dsp:sp modelId="{B6003CD8-2EA4-4974-932E-78A7C546B5A4}">
      <dsp:nvSpPr>
        <dsp:cNvPr id="0" name=""/>
        <dsp:cNvSpPr/>
      </dsp:nvSpPr>
      <dsp:spPr>
        <a:xfrm>
          <a:off x="0" y="2062018"/>
          <a:ext cx="8858312" cy="8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3" tIns="541528" rIns="68750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А) 6           б) 10                   с) 16                  д) 20                     е) 32</a:t>
          </a:r>
          <a:endParaRPr lang="kk-KZ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062018"/>
        <a:ext cx="8858312" cy="880425"/>
      </dsp:txXfrm>
    </dsp:sp>
    <dsp:sp modelId="{CAD1D1DE-E4C1-4B9D-BE26-3A0B0DDD2FDD}">
      <dsp:nvSpPr>
        <dsp:cNvPr id="0" name=""/>
        <dsp:cNvSpPr/>
      </dsp:nvSpPr>
      <dsp:spPr>
        <a:xfrm>
          <a:off x="442915" y="1678258"/>
          <a:ext cx="620081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Айдар қағаз парақты 5 рет бүктеді, сосын ол бүктеген қағазды тескен. Қағаз парақты қайта жазғанда неше тесік шығады?</a:t>
          </a:r>
          <a:endParaRPr lang="kk-KZ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0382" y="1715725"/>
        <a:ext cx="6125884" cy="692586"/>
      </dsp:txXfrm>
    </dsp:sp>
    <dsp:sp modelId="{CB44F3B7-8232-47BF-B4F9-646D11127B14}">
      <dsp:nvSpPr>
        <dsp:cNvPr id="0" name=""/>
        <dsp:cNvSpPr/>
      </dsp:nvSpPr>
      <dsp:spPr>
        <a:xfrm>
          <a:off x="0" y="3466603"/>
          <a:ext cx="8858312" cy="839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3" tIns="541528" rIns="687503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2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А</a:t>
          </a:r>
          <a:r>
            <a:rPr lang="kk-KZ" sz="16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) 999       б) 99</a:t>
          </a:r>
          <a:r>
            <a:rPr lang="kk-KZ" sz="1600" kern="1200" baseline="30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9 </a:t>
          </a:r>
          <a:r>
            <a:rPr lang="kk-KZ" sz="16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            с) (9</a:t>
          </a:r>
          <a:r>
            <a:rPr lang="kk-KZ" sz="1600" kern="1200" baseline="30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9</a:t>
          </a:r>
          <a:r>
            <a:rPr lang="kk-KZ" sz="16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)</a:t>
          </a:r>
          <a:r>
            <a:rPr lang="kk-KZ" sz="1600" kern="1200" baseline="30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9              </a:t>
          </a:r>
          <a:r>
            <a:rPr lang="kk-KZ" sz="16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д) 9</a:t>
          </a:r>
          <a:r>
            <a:rPr lang="kk-KZ" sz="1600" kern="1200" baseline="30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99</a:t>
          </a:r>
          <a:r>
            <a:rPr lang="kk-KZ" sz="1600" kern="12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                    е) 99</a:t>
          </a:r>
          <a:r>
            <a:rPr lang="kk-KZ" sz="1600" kern="1200" baseline="30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rPr>
            <a:t>9</a:t>
          </a:r>
          <a:endParaRPr lang="kk-KZ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466603"/>
        <a:ext cx="8858312" cy="839475"/>
      </dsp:txXfrm>
    </dsp:sp>
    <dsp:sp modelId="{68ED0488-8824-40BA-9498-A8796FBB0E14}">
      <dsp:nvSpPr>
        <dsp:cNvPr id="0" name=""/>
        <dsp:cNvSpPr/>
      </dsp:nvSpPr>
      <dsp:spPr>
        <a:xfrm>
          <a:off x="442915" y="3082843"/>
          <a:ext cx="620081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Мына сандардың ең үлкені қайсысы?</a:t>
          </a:r>
          <a:endParaRPr lang="kk-KZ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0382" y="3120310"/>
        <a:ext cx="6125884" cy="692586"/>
      </dsp:txXfrm>
    </dsp:sp>
    <dsp:sp modelId="{F73036B6-DAB6-4BF7-8D96-4D5535020B2C}">
      <dsp:nvSpPr>
        <dsp:cNvPr id="0" name=""/>
        <dsp:cNvSpPr/>
      </dsp:nvSpPr>
      <dsp:spPr>
        <a:xfrm>
          <a:off x="0" y="4830238"/>
          <a:ext cx="8858312" cy="8804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7503" tIns="541528" rIns="687503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i="1" kern="1200" dirty="0" smtClean="0">
              <a:latin typeface="Times New Roman" pitchFamily="18" charset="0"/>
              <a:cs typeface="Times New Roman" pitchFamily="18" charset="0"/>
            </a:rPr>
            <a:t>А)1/5 </a:t>
          </a: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                      б) 1/6                   с)1/10                  д) 1/12                      е) 1/24  </a:t>
          </a:r>
          <a:endParaRPr lang="kk-KZ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4830238"/>
        <a:ext cx="8858312" cy="880425"/>
      </dsp:txXfrm>
    </dsp:sp>
    <dsp:sp modelId="{272B696B-78EB-4650-98A0-E414E333CF32}">
      <dsp:nvSpPr>
        <dsp:cNvPr id="0" name=""/>
        <dsp:cNvSpPr/>
      </dsp:nvSpPr>
      <dsp:spPr>
        <a:xfrm>
          <a:off x="442915" y="4446478"/>
          <a:ext cx="6200818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376" tIns="0" rIns="234376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300" kern="1200" dirty="0" smtClean="0">
              <a:latin typeface="Times New Roman" pitchFamily="18" charset="0"/>
              <a:cs typeface="Times New Roman" pitchFamily="18" charset="0"/>
            </a:rPr>
            <a:t>Компьютерлік вирус компьютерлік дискінің қандай да бір бөлігін зақымдайтыны белгілі. Бірінші күні ол дискінің ½ бөлігін зақымдаған, екінші күні зақымданбаған жерінің  1/3 бөлігін, үшінші күні қалған бөлігінің ¼  бөлігін, ал төртінші күні  қалғанының 1/5. Дискінің қандай бөлігі зақымданбай қалған?</a:t>
          </a:r>
          <a:endParaRPr lang="kk-KZ" sz="13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0382" y="4483945"/>
        <a:ext cx="6125884" cy="6925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1E7A84-2B06-4125-8A48-922950032C71}">
      <dsp:nvSpPr>
        <dsp:cNvPr id="0" name=""/>
        <dsp:cNvSpPr/>
      </dsp:nvSpPr>
      <dsp:spPr>
        <a:xfrm>
          <a:off x="4929214" y="0"/>
          <a:ext cx="3695215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29214" y="74496"/>
        <a:ext cx="3471729" cy="446973"/>
      </dsp:txXfrm>
    </dsp:sp>
    <dsp:sp modelId="{7F555AFF-36BE-4BEC-A517-DD0531558F55}">
      <dsp:nvSpPr>
        <dsp:cNvPr id="0" name=""/>
        <dsp:cNvSpPr/>
      </dsp:nvSpPr>
      <dsp:spPr>
        <a:xfrm>
          <a:off x="0" y="0"/>
          <a:ext cx="4945757" cy="5959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Шеңбер бойындағы кез – келген нүктені центрмен қосатын кесінді.</a:t>
          </a:r>
          <a:endParaRPr lang="kk-KZ" sz="1800" kern="1200" dirty="0"/>
        </a:p>
      </dsp:txBody>
      <dsp:txXfrm>
        <a:off x="29093" y="29093"/>
        <a:ext cx="4887571" cy="537778"/>
      </dsp:txXfrm>
    </dsp:sp>
    <dsp:sp modelId="{3E915464-C155-4334-9E68-37514221B675}">
      <dsp:nvSpPr>
        <dsp:cNvPr id="0" name=""/>
        <dsp:cNvSpPr/>
      </dsp:nvSpPr>
      <dsp:spPr>
        <a:xfrm>
          <a:off x="4972070" y="657981"/>
          <a:ext cx="3671918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72070" y="732477"/>
        <a:ext cx="3448432" cy="446973"/>
      </dsp:txXfrm>
    </dsp:sp>
    <dsp:sp modelId="{278D7891-E097-4E9E-B768-115D3C95315D}">
      <dsp:nvSpPr>
        <dsp:cNvPr id="0" name=""/>
        <dsp:cNvSpPr/>
      </dsp:nvSpPr>
      <dsp:spPr>
        <a:xfrm>
          <a:off x="8" y="657981"/>
          <a:ext cx="4972062" cy="5959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Ортақ бөлгіші 1-ге тең сан. </a:t>
          </a:r>
          <a:endParaRPr lang="kk-KZ" sz="1800" kern="1200" dirty="0"/>
        </a:p>
      </dsp:txBody>
      <dsp:txXfrm>
        <a:off x="29101" y="687074"/>
        <a:ext cx="4913876" cy="537778"/>
      </dsp:txXfrm>
    </dsp:sp>
    <dsp:sp modelId="{78D69652-D969-4F40-A993-0AF9BA548264}">
      <dsp:nvSpPr>
        <dsp:cNvPr id="0" name=""/>
        <dsp:cNvSpPr/>
      </dsp:nvSpPr>
      <dsp:spPr>
        <a:xfrm>
          <a:off x="4972070" y="1313543"/>
          <a:ext cx="3671918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72070" y="1388039"/>
        <a:ext cx="3448432" cy="446973"/>
      </dsp:txXfrm>
    </dsp:sp>
    <dsp:sp modelId="{95D99098-7B1D-432A-99BE-B064324A3E95}">
      <dsp:nvSpPr>
        <dsp:cNvPr id="0" name=""/>
        <dsp:cNvSpPr/>
      </dsp:nvSpPr>
      <dsp:spPr>
        <a:xfrm>
          <a:off x="8" y="1313543"/>
          <a:ext cx="4972062" cy="5959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Алымы бөлімінен үлкен бөлшек</a:t>
          </a:r>
          <a:endParaRPr lang="kk-KZ" sz="1800" kern="1200" dirty="0"/>
        </a:p>
      </dsp:txBody>
      <dsp:txXfrm>
        <a:off x="29101" y="1342636"/>
        <a:ext cx="4913876" cy="537778"/>
      </dsp:txXfrm>
    </dsp:sp>
    <dsp:sp modelId="{979E8CD8-6EAF-4674-BA46-E4B1D7EECBD4}">
      <dsp:nvSpPr>
        <dsp:cNvPr id="0" name=""/>
        <dsp:cNvSpPr/>
      </dsp:nvSpPr>
      <dsp:spPr>
        <a:xfrm>
          <a:off x="4972070" y="1969104"/>
          <a:ext cx="3671918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72070" y="2043600"/>
        <a:ext cx="3448432" cy="446973"/>
      </dsp:txXfrm>
    </dsp:sp>
    <dsp:sp modelId="{83D95ACD-546A-4E82-86A9-881B301D21F2}">
      <dsp:nvSpPr>
        <dsp:cNvPr id="0" name=""/>
        <dsp:cNvSpPr/>
      </dsp:nvSpPr>
      <dsp:spPr>
        <a:xfrm>
          <a:off x="8" y="1969104"/>
          <a:ext cx="4972062" cy="5959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Нәрселерді санағанда қолданылатын сан. </a:t>
          </a:r>
          <a:endParaRPr lang="kk-KZ" sz="1800" kern="1200" dirty="0"/>
        </a:p>
      </dsp:txBody>
      <dsp:txXfrm>
        <a:off x="29101" y="1998197"/>
        <a:ext cx="4913876" cy="537778"/>
      </dsp:txXfrm>
    </dsp:sp>
    <dsp:sp modelId="{61EA3E88-CA21-4B91-A884-55AE16B02CCC}">
      <dsp:nvSpPr>
        <dsp:cNvPr id="0" name=""/>
        <dsp:cNvSpPr/>
      </dsp:nvSpPr>
      <dsp:spPr>
        <a:xfrm>
          <a:off x="4991360" y="2624665"/>
          <a:ext cx="3646686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91360" y="2699161"/>
        <a:ext cx="3423200" cy="446973"/>
      </dsp:txXfrm>
    </dsp:sp>
    <dsp:sp modelId="{086825A8-A135-47EB-93DA-D44ECE38567A}">
      <dsp:nvSpPr>
        <dsp:cNvPr id="0" name=""/>
        <dsp:cNvSpPr/>
      </dsp:nvSpPr>
      <dsp:spPr>
        <a:xfrm>
          <a:off x="0" y="2643206"/>
          <a:ext cx="4985409" cy="5959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369 саны 3-ке бөліне ме? </a:t>
          </a:r>
          <a:endParaRPr lang="kk-KZ" sz="1800" kern="1200" dirty="0"/>
        </a:p>
      </dsp:txBody>
      <dsp:txXfrm>
        <a:off x="29093" y="2672299"/>
        <a:ext cx="4927223" cy="537778"/>
      </dsp:txXfrm>
    </dsp:sp>
    <dsp:sp modelId="{382251B8-584E-48EF-B93C-5B3C51F7F638}">
      <dsp:nvSpPr>
        <dsp:cNvPr id="0" name=""/>
        <dsp:cNvSpPr/>
      </dsp:nvSpPr>
      <dsp:spPr>
        <a:xfrm>
          <a:off x="4985942" y="3280227"/>
          <a:ext cx="3656816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85942" y="3354723"/>
        <a:ext cx="3433330" cy="446973"/>
      </dsp:txXfrm>
    </dsp:sp>
    <dsp:sp modelId="{DBD3B68B-2594-4478-82D2-F417DCE6FCD9}">
      <dsp:nvSpPr>
        <dsp:cNvPr id="0" name=""/>
        <dsp:cNvSpPr/>
      </dsp:nvSpPr>
      <dsp:spPr>
        <a:xfrm>
          <a:off x="1238" y="3280227"/>
          <a:ext cx="4984703" cy="59596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Қабырғасы 1-ге тең квадраттың ауданы неге тең? </a:t>
          </a:r>
          <a:endParaRPr lang="kk-KZ" sz="1800" kern="1200" dirty="0"/>
        </a:p>
      </dsp:txBody>
      <dsp:txXfrm>
        <a:off x="30331" y="3309320"/>
        <a:ext cx="4926517" cy="537778"/>
      </dsp:txXfrm>
    </dsp:sp>
    <dsp:sp modelId="{3C4D9953-A6A7-4267-9D5F-920C13F557B0}">
      <dsp:nvSpPr>
        <dsp:cNvPr id="0" name=""/>
        <dsp:cNvSpPr/>
      </dsp:nvSpPr>
      <dsp:spPr>
        <a:xfrm>
          <a:off x="4986844" y="3935788"/>
          <a:ext cx="3656816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4986844" y="4010284"/>
        <a:ext cx="3433330" cy="446973"/>
      </dsp:txXfrm>
    </dsp:sp>
    <dsp:sp modelId="{6A830790-F2AD-4F43-A843-1C0600E19D18}">
      <dsp:nvSpPr>
        <dsp:cNvPr id="0" name=""/>
        <dsp:cNvSpPr/>
      </dsp:nvSpPr>
      <dsp:spPr>
        <a:xfrm>
          <a:off x="336" y="3935788"/>
          <a:ext cx="4986507" cy="59596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Дәлелденбейтін тұжырым не деп аталады? </a:t>
          </a:r>
          <a:endParaRPr lang="kk-KZ" sz="1800" kern="1200" dirty="0"/>
        </a:p>
      </dsp:txBody>
      <dsp:txXfrm>
        <a:off x="29429" y="3964881"/>
        <a:ext cx="4928321" cy="537778"/>
      </dsp:txXfrm>
    </dsp:sp>
    <dsp:sp modelId="{25EB1FCE-2870-47A1-AF5C-60CC17218E58}">
      <dsp:nvSpPr>
        <dsp:cNvPr id="0" name=""/>
        <dsp:cNvSpPr/>
      </dsp:nvSpPr>
      <dsp:spPr>
        <a:xfrm>
          <a:off x="5023922" y="4591349"/>
          <a:ext cx="3616297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5023922" y="4665845"/>
        <a:ext cx="3392811" cy="446973"/>
      </dsp:txXfrm>
    </dsp:sp>
    <dsp:sp modelId="{CC26E599-9AA1-4B16-98F5-09B015F5DE45}">
      <dsp:nvSpPr>
        <dsp:cNvPr id="0" name=""/>
        <dsp:cNvSpPr/>
      </dsp:nvSpPr>
      <dsp:spPr>
        <a:xfrm>
          <a:off x="3778" y="4591349"/>
          <a:ext cx="5020144" cy="59596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Бағытталған кесінді. </a:t>
          </a:r>
          <a:endParaRPr lang="kk-KZ" sz="1800" kern="1200" dirty="0"/>
        </a:p>
      </dsp:txBody>
      <dsp:txXfrm>
        <a:off x="32871" y="4620442"/>
        <a:ext cx="4961958" cy="537778"/>
      </dsp:txXfrm>
    </dsp:sp>
    <dsp:sp modelId="{37443480-68A4-4C88-9E41-FF64D46B2ECD}">
      <dsp:nvSpPr>
        <dsp:cNvPr id="0" name=""/>
        <dsp:cNvSpPr/>
      </dsp:nvSpPr>
      <dsp:spPr>
        <a:xfrm>
          <a:off x="5031305" y="5246911"/>
          <a:ext cx="3611232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5031305" y="5321407"/>
        <a:ext cx="3387746" cy="446973"/>
      </dsp:txXfrm>
    </dsp:sp>
    <dsp:sp modelId="{8C87D1A3-C3B9-4B54-B64D-632674E2B91C}">
      <dsp:nvSpPr>
        <dsp:cNvPr id="0" name=""/>
        <dsp:cNvSpPr/>
      </dsp:nvSpPr>
      <dsp:spPr>
        <a:xfrm>
          <a:off x="1459" y="5246911"/>
          <a:ext cx="5029845" cy="5959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Бір нүктеден бірдей қашықтықта жатқан нүктелер жиыны қалай аталады? </a:t>
          </a:r>
          <a:endParaRPr lang="kk-KZ" sz="1800" kern="1200" dirty="0"/>
        </a:p>
      </dsp:txBody>
      <dsp:txXfrm>
        <a:off x="30552" y="5276004"/>
        <a:ext cx="4971659" cy="537778"/>
      </dsp:txXfrm>
    </dsp:sp>
    <dsp:sp modelId="{4F464F92-FA3B-4A6C-A4FB-DF72E598EEAD}">
      <dsp:nvSpPr>
        <dsp:cNvPr id="0" name=""/>
        <dsp:cNvSpPr/>
      </dsp:nvSpPr>
      <dsp:spPr>
        <a:xfrm>
          <a:off x="5037862" y="5902472"/>
          <a:ext cx="3601103" cy="595964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15" tIns="18415" rIns="18415" bIns="18415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kk-KZ" sz="2900" kern="1200" dirty="0"/>
        </a:p>
      </dsp:txBody>
      <dsp:txXfrm>
        <a:off x="5037862" y="5976968"/>
        <a:ext cx="3377617" cy="446973"/>
      </dsp:txXfrm>
    </dsp:sp>
    <dsp:sp modelId="{0A78AA75-E279-46F1-940D-F514A3A858C4}">
      <dsp:nvSpPr>
        <dsp:cNvPr id="0" name=""/>
        <dsp:cNvSpPr/>
      </dsp:nvSpPr>
      <dsp:spPr>
        <a:xfrm>
          <a:off x="0" y="5904893"/>
          <a:ext cx="5032829" cy="59596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/>
            <a:t>ОХ осі қалай аталады? </a:t>
          </a:r>
          <a:endParaRPr lang="kk-KZ" sz="1800" kern="1200" dirty="0"/>
        </a:p>
      </dsp:txBody>
      <dsp:txXfrm>
        <a:off x="29093" y="5933986"/>
        <a:ext cx="4974643" cy="5377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2BD2E54-DBC6-4759-886D-EC328CE28262}" type="datetimeFigureOut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k-KZ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kk-KZ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F18CA1-3CD5-49D0-8BE0-7A1B314E96DC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xmlns="" val="656572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kk-KZ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F8ED33-8C42-4744-B6E1-90478FEE826F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kk-K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AE2B2287-7A3E-4907-B976-DBEC06F2FBFA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6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440F61-4316-49D4-A17D-59E691AFBA85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C7747-3FED-420A-9286-AC4FCB050E6D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F7D3-B6BE-420B-8B1A-8A004C8C4BDF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299B1-FAA7-4944-B47B-DD41D9E70B6A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32FD-C784-43C4-8A66-DA19018DB7ED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FAE00-BA86-4EB3-84B3-AA3C34F49FFE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79B20-85CA-462B-94B3-C41F563E92EF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Равнобедренный треугольник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0091-A64E-468E-89CA-27AACDF61004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FDD8-7CE2-4539-8772-4C2616EDDA9B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F6A1-4B6B-440E-8184-D2C4CAB2CDDC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C51B8-DDAB-4FBB-B2D2-2992CDFC46B4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22D8-2861-4865-AC44-5817C932E090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24B0D624-1FD6-4310-BA77-25B2F0CA5B91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2A913-6FAA-4A8A-A785-7E4831F2CF47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5EF3E-AB9F-4FF0-9A46-5660BDB54EC1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001F3-8E8D-459A-9CBF-07146BFFFD4D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3671B-2FDE-49BC-8A1E-70157701AA40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52E0C209-334E-4A4D-B762-A5B01B1A9A8A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4F6B6FB6-D961-477F-9F76-7F9D3C933051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9D2AA6B-155D-424D-BD50-7E28BF37A874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ED804DC5-2B3B-4C1D-93E9-1714EE417C73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AFA802E-73D0-4914-B0CF-924D305A80A7}" type="datetime1">
              <a:rPr lang="ru-RU"/>
              <a:pPr>
                <a:defRPr/>
              </a:pPr>
              <a:t>11.08.2012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kk-KZ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E921CE5-12C0-4EE0-94FB-0A8F3B382029}" type="slidenum">
              <a:rPr lang="kk-KZ"/>
              <a:pPr>
                <a:defRPr/>
              </a:pPr>
              <a:t>‹#›</a:t>
            </a:fld>
            <a:endParaRPr lang="kk-K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1" r:id="rId6"/>
    <p:sldLayoutId id="2147483692" r:id="rId7"/>
    <p:sldLayoutId id="2147483700" r:id="rId8"/>
    <p:sldLayoutId id="2147483701" r:id="rId9"/>
    <p:sldLayoutId id="2147483693" r:id="rId10"/>
    <p:sldLayoutId id="2147483694" r:id="rId11"/>
  </p:sldLayoutIdLst>
  <p:hf hdr="0" ftr="0" dt="0"/>
  <p:txStyles>
    <p:titleStyle>
      <a:lvl1pPr marL="484188" indent="-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20%20&#1089;&#1091;&#1088;&#1072;&#1082;.ppt" TargetMode="External"/><Relationship Id="rId13" Type="http://schemas.openxmlformats.org/officeDocument/2006/relationships/slide" Target="slide18.xml"/><Relationship Id="rId18" Type="http://schemas.openxmlformats.org/officeDocument/2006/relationships/slide" Target="slide25.xml"/><Relationship Id="rId3" Type="http://schemas.openxmlformats.org/officeDocument/2006/relationships/diagramData" Target="../diagrams/data4.xml"/><Relationship Id="rId21" Type="http://schemas.openxmlformats.org/officeDocument/2006/relationships/slide" Target="slide19.xml"/><Relationship Id="rId7" Type="http://schemas.openxmlformats.org/officeDocument/2006/relationships/slide" Target="slide12.xml"/><Relationship Id="rId12" Type="http://schemas.openxmlformats.org/officeDocument/2006/relationships/slide" Target="slide17.xml"/><Relationship Id="rId17" Type="http://schemas.openxmlformats.org/officeDocument/2006/relationships/slide" Target="slide24.xml"/><Relationship Id="rId2" Type="http://schemas.openxmlformats.org/officeDocument/2006/relationships/slide" Target="slide15.xml"/><Relationship Id="rId16" Type="http://schemas.openxmlformats.org/officeDocument/2006/relationships/slide" Target="slide22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11" Type="http://schemas.openxmlformats.org/officeDocument/2006/relationships/slide" Target="slide16.xml"/><Relationship Id="rId24" Type="http://schemas.microsoft.com/office/2007/relationships/diagramDrawing" Target="../diagrams/drawing4.xml"/><Relationship Id="rId5" Type="http://schemas.openxmlformats.org/officeDocument/2006/relationships/diagramQuickStyle" Target="../diagrams/quickStyle4.xml"/><Relationship Id="rId15" Type="http://schemas.openxmlformats.org/officeDocument/2006/relationships/slide" Target="slide21.xml"/><Relationship Id="rId23" Type="http://schemas.openxmlformats.org/officeDocument/2006/relationships/slide" Target="slide28.xml"/><Relationship Id="rId10" Type="http://schemas.openxmlformats.org/officeDocument/2006/relationships/slide" Target="slide13.xml"/><Relationship Id="rId19" Type="http://schemas.openxmlformats.org/officeDocument/2006/relationships/slide" Target="slide26.xml"/><Relationship Id="rId4" Type="http://schemas.openxmlformats.org/officeDocument/2006/relationships/diagramLayout" Target="../diagrams/layout4.xml"/><Relationship Id="rId9" Type="http://schemas.openxmlformats.org/officeDocument/2006/relationships/slide" Target="slide14.xml"/><Relationship Id="rId14" Type="http://schemas.openxmlformats.org/officeDocument/2006/relationships/slide" Target="slide20.xml"/><Relationship Id="rId22" Type="http://schemas.openxmlformats.org/officeDocument/2006/relationships/slide" Target="slide2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diagramData" Target="../diagrams/data5.xml"/><Relationship Id="rId7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openxmlformats.org/officeDocument/2006/relationships/slide" Target="slide11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diagramLayout" Target="../diagrams/layout12.xml"/><Relationship Id="rId7" Type="http://schemas.openxmlformats.org/officeDocument/2006/relationships/image" Target="../media/image5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12.xm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12.xml"/><Relationship Id="rId9" Type="http://schemas.openxmlformats.org/officeDocument/2006/relationships/image" Target="../media/image21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071546"/>
            <a:ext cx="8183075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6000" b="1" i="1" dirty="0">
                <a:ln w="10541" cmpd="sng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«ХХІ ғасырдың жас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6000" b="1" i="1" dirty="0">
                <a:ln w="10541" cmpd="sng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математигі»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атты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интеллектуалдық ойын</a:t>
            </a:r>
          </a:p>
        </p:txBody>
      </p:sp>
      <p:sp>
        <p:nvSpPr>
          <p:cNvPr id="9219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5B6A67-7F6E-47E6-9FC4-954993FD54F2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kk-K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/>
        </p:nvSpPr>
        <p:spPr>
          <a:xfrm>
            <a:off x="1428750" y="857250"/>
            <a:ext cx="6215063" cy="4857750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2214546" y="1714488"/>
            <a:ext cx="4214842" cy="2123658"/>
          </a:xfrm>
          <a:prstGeom prst="rect">
            <a:avLst/>
          </a:prstGeom>
          <a:scene3d>
            <a:camera prst="isometricRightUp"/>
            <a:lightRig rig="threePt" dir="t"/>
          </a:scene3d>
          <a:sp3d>
            <a:bevelT prst="relaxedInset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6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ІІІ  бөлім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66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«Дода»</a:t>
            </a:r>
          </a:p>
        </p:txBody>
      </p:sp>
      <p:sp>
        <p:nvSpPr>
          <p:cNvPr id="1843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2B4451-348D-4BB7-9659-401E84C0BC57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kk-KZ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Овал 38"/>
          <p:cNvSpPr/>
          <p:nvPr/>
        </p:nvSpPr>
        <p:spPr>
          <a:xfrm>
            <a:off x="8001000" y="3571875"/>
            <a:ext cx="1000125" cy="12128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Овал 37"/>
          <p:cNvSpPr/>
          <p:nvPr/>
        </p:nvSpPr>
        <p:spPr>
          <a:xfrm>
            <a:off x="7786688" y="2000250"/>
            <a:ext cx="1214437" cy="128428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Овал 36">
            <a:hlinkClick r:id="rId2" action="ppaction://hlinksldjump"/>
          </p:cNvPr>
          <p:cNvSpPr/>
          <p:nvPr/>
        </p:nvSpPr>
        <p:spPr>
          <a:xfrm>
            <a:off x="7715250" y="357188"/>
            <a:ext cx="1284288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kk-K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85728"/>
          <a:ext cx="8358246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>
            <a:hlinkClick r:id="rId7" action="ppaction://hlinksldjump"/>
          </p:cNvPr>
          <p:cNvSpPr/>
          <p:nvPr/>
        </p:nvSpPr>
        <p:spPr>
          <a:xfrm>
            <a:off x="4714876" y="500042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hlinkClick r:id="rId8" action="ppaction://hlinkpres?slideindex=1&amp;slidetitle="/>
              </a:rPr>
              <a:t>20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786438" y="5214938"/>
            <a:ext cx="1284287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Овал 10"/>
          <p:cNvSpPr/>
          <p:nvPr/>
        </p:nvSpPr>
        <p:spPr>
          <a:xfrm>
            <a:off x="5786438" y="3500438"/>
            <a:ext cx="1284287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Овал 11"/>
          <p:cNvSpPr/>
          <p:nvPr/>
        </p:nvSpPr>
        <p:spPr>
          <a:xfrm>
            <a:off x="6929438" y="5214938"/>
            <a:ext cx="1284287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Овал 12"/>
          <p:cNvSpPr/>
          <p:nvPr/>
        </p:nvSpPr>
        <p:spPr>
          <a:xfrm>
            <a:off x="6858000" y="3500438"/>
            <a:ext cx="1284288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Овал 13">
            <a:hlinkClick r:id="rId9" action="ppaction://hlinksldjump"/>
          </p:cNvPr>
          <p:cNvSpPr/>
          <p:nvPr/>
        </p:nvSpPr>
        <p:spPr>
          <a:xfrm>
            <a:off x="6643688" y="357188"/>
            <a:ext cx="1284287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Овал 14">
            <a:hlinkClick r:id="rId10" action="ppaction://hlinksldjump"/>
          </p:cNvPr>
          <p:cNvSpPr/>
          <p:nvPr/>
        </p:nvSpPr>
        <p:spPr>
          <a:xfrm>
            <a:off x="5572125" y="357188"/>
            <a:ext cx="1284288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>
          <a:xfrm>
            <a:off x="6715125" y="1928813"/>
            <a:ext cx="1284288" cy="1284287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>
          <a:xfrm>
            <a:off x="5643563" y="1857375"/>
            <a:ext cx="1284287" cy="1284288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Прямоугольник 19"/>
          <p:cNvSpPr/>
          <p:nvPr/>
        </p:nvSpPr>
        <p:spPr>
          <a:xfrm>
            <a:off x="5786446" y="500042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858016" y="571480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40</a:t>
            </a:r>
          </a:p>
        </p:txBody>
      </p:sp>
      <p:sp>
        <p:nvSpPr>
          <p:cNvPr id="22" name="Прямоугольник 21">
            <a:hlinkClick r:id="rId11" action="ppaction://hlinksldjump"/>
          </p:cNvPr>
          <p:cNvSpPr/>
          <p:nvPr/>
        </p:nvSpPr>
        <p:spPr>
          <a:xfrm>
            <a:off x="4714876" y="2071678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20</a:t>
            </a:r>
          </a:p>
        </p:txBody>
      </p:sp>
      <p:sp>
        <p:nvSpPr>
          <p:cNvPr id="23" name="Прямоугольник 22">
            <a:hlinkClick r:id="rId12" action="ppaction://hlinksldjump"/>
          </p:cNvPr>
          <p:cNvSpPr/>
          <p:nvPr/>
        </p:nvSpPr>
        <p:spPr>
          <a:xfrm>
            <a:off x="5786446" y="2071678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30</a:t>
            </a:r>
          </a:p>
        </p:txBody>
      </p:sp>
      <p:sp>
        <p:nvSpPr>
          <p:cNvPr id="24" name="Прямоугольник 23">
            <a:hlinkClick r:id="rId13" action="ppaction://hlinksldjump"/>
          </p:cNvPr>
          <p:cNvSpPr/>
          <p:nvPr/>
        </p:nvSpPr>
        <p:spPr>
          <a:xfrm>
            <a:off x="6858016" y="2071678"/>
            <a:ext cx="96051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40</a:t>
            </a:r>
          </a:p>
        </p:txBody>
      </p:sp>
      <p:sp>
        <p:nvSpPr>
          <p:cNvPr id="25" name="Прямоугольник 24">
            <a:hlinkClick r:id="rId14" action="ppaction://hlinksldjump"/>
          </p:cNvPr>
          <p:cNvSpPr/>
          <p:nvPr/>
        </p:nvSpPr>
        <p:spPr>
          <a:xfrm>
            <a:off x="4929190" y="3643314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20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Прямоугольник 25">
            <a:hlinkClick r:id="rId15" action="ppaction://hlinksldjump"/>
          </p:cNvPr>
          <p:cNvSpPr/>
          <p:nvPr/>
        </p:nvSpPr>
        <p:spPr>
          <a:xfrm>
            <a:off x="5929322" y="3714752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30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Прямоугольник 26">
            <a:hlinkClick r:id="rId16" action="ppaction://hlinksldjump"/>
          </p:cNvPr>
          <p:cNvSpPr/>
          <p:nvPr/>
        </p:nvSpPr>
        <p:spPr>
          <a:xfrm>
            <a:off x="7072330" y="3643314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40</a:t>
            </a:r>
          </a:p>
        </p:txBody>
      </p:sp>
      <p:sp>
        <p:nvSpPr>
          <p:cNvPr id="28" name="Прямоугольник 27">
            <a:hlinkClick r:id="rId17" action="ppaction://hlinksldjump"/>
          </p:cNvPr>
          <p:cNvSpPr/>
          <p:nvPr/>
        </p:nvSpPr>
        <p:spPr>
          <a:xfrm>
            <a:off x="4929190" y="5429264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20</a:t>
            </a:r>
          </a:p>
        </p:txBody>
      </p:sp>
      <p:sp>
        <p:nvSpPr>
          <p:cNvPr id="29" name="Прямоугольник 28">
            <a:hlinkClick r:id="rId18" action="ppaction://hlinksldjump"/>
          </p:cNvPr>
          <p:cNvSpPr/>
          <p:nvPr/>
        </p:nvSpPr>
        <p:spPr>
          <a:xfrm>
            <a:off x="5929322" y="5429264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30</a:t>
            </a:r>
          </a:p>
        </p:txBody>
      </p:sp>
      <p:sp>
        <p:nvSpPr>
          <p:cNvPr id="30" name="Прямоугольник 29">
            <a:hlinkClick r:id="rId19" action="ppaction://hlinksldjump"/>
          </p:cNvPr>
          <p:cNvSpPr/>
          <p:nvPr/>
        </p:nvSpPr>
        <p:spPr>
          <a:xfrm>
            <a:off x="7143768" y="5357826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40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28597" y="500042"/>
            <a:ext cx="457203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Қазақтың байырғы есептері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57158" y="2214554"/>
            <a:ext cx="409439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«Ақбота» есептері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28596" y="3786190"/>
            <a:ext cx="4241867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«Кенгуру» есептері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00034" y="5643578"/>
            <a:ext cx="425469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noProof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Викториналық сұрақтар</a:t>
            </a:r>
          </a:p>
        </p:txBody>
      </p:sp>
      <p:sp>
        <p:nvSpPr>
          <p:cNvPr id="35" name="Прямоугольник 34">
            <a:hlinkClick r:id="rId20" action="ppaction://hlinksldjump"/>
          </p:cNvPr>
          <p:cNvSpPr/>
          <p:nvPr/>
        </p:nvSpPr>
        <p:spPr>
          <a:xfrm>
            <a:off x="8072462" y="3714752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50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929586" y="571480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50</a:t>
            </a:r>
          </a:p>
        </p:txBody>
      </p:sp>
      <p:sp>
        <p:nvSpPr>
          <p:cNvPr id="40" name="Овал 39"/>
          <p:cNvSpPr/>
          <p:nvPr/>
        </p:nvSpPr>
        <p:spPr>
          <a:xfrm>
            <a:off x="8002588" y="5286375"/>
            <a:ext cx="998537" cy="121285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Прямоугольник 40">
            <a:hlinkClick r:id="rId21" action="ppaction://hlinksldjump"/>
          </p:cNvPr>
          <p:cNvSpPr/>
          <p:nvPr/>
        </p:nvSpPr>
        <p:spPr>
          <a:xfrm>
            <a:off x="8001024" y="2214554"/>
            <a:ext cx="96052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50</a:t>
            </a:r>
          </a:p>
        </p:txBody>
      </p:sp>
      <p:sp>
        <p:nvSpPr>
          <p:cNvPr id="43" name="Прямоугольник 42">
            <a:hlinkClick r:id="rId22" action="ppaction://hlinksldjump"/>
          </p:cNvPr>
          <p:cNvSpPr/>
          <p:nvPr/>
        </p:nvSpPr>
        <p:spPr>
          <a:xfrm>
            <a:off x="8072462" y="5429264"/>
            <a:ext cx="96052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50</a:t>
            </a:r>
          </a:p>
        </p:txBody>
      </p:sp>
      <p:sp>
        <p:nvSpPr>
          <p:cNvPr id="19492" name="Номер слайда 4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17ACF3A-6711-4EBA-A37F-1F00CAF97590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kk-KZ"/>
          </a:p>
        </p:txBody>
      </p:sp>
      <p:sp>
        <p:nvSpPr>
          <p:cNvPr id="42" name="Стрелка влево 41">
            <a:hlinkClick r:id="rId23" action="ppaction://hlinksldjump"/>
          </p:cNvPr>
          <p:cNvSpPr/>
          <p:nvPr/>
        </p:nvSpPr>
        <p:spPr>
          <a:xfrm rot="10800000">
            <a:off x="8380496" y="6319691"/>
            <a:ext cx="763504" cy="538309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kk-KZ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647349351"/>
              </p:ext>
            </p:extLst>
          </p:nvPr>
        </p:nvGraphicFramePr>
        <p:xfrm>
          <a:off x="928662" y="1285860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484" name="Номер слайда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9E29237-3A2D-4893-84D5-C9CAB032D105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kk-KZ"/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357166"/>
            <a:ext cx="7143800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Қазақтың байырғы есептері</a:t>
            </a:r>
          </a:p>
        </p:txBody>
      </p:sp>
      <p:sp>
        <p:nvSpPr>
          <p:cNvPr id="7" name="Стрелка влево 6">
            <a:hlinkClick r:id="rId7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13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71480"/>
            <a:ext cx="760657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Қазақтың байырғы есептері</a:t>
            </a:r>
          </a:p>
        </p:txBody>
      </p:sp>
      <p:sp>
        <p:nvSpPr>
          <p:cNvPr id="8" name="Овал 7"/>
          <p:cNvSpPr/>
          <p:nvPr/>
        </p:nvSpPr>
        <p:spPr>
          <a:xfrm>
            <a:off x="5143504" y="5357826"/>
            <a:ext cx="1102831" cy="928694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5429256" y="5643578"/>
            <a:ext cx="655271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30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1571604" y="1643050"/>
            <a:ext cx="5857916" cy="3643338"/>
            <a:chOff x="6281881" y="-4582110"/>
            <a:chExt cx="6793327" cy="4040567"/>
          </a:xfrm>
        </p:grpSpPr>
        <p:sp>
          <p:nvSpPr>
            <p:cNvPr id="11" name="Прямоугольник с двумя скругленными соседними углами 10"/>
            <p:cNvSpPr/>
            <p:nvPr/>
          </p:nvSpPr>
          <p:spPr>
            <a:xfrm>
              <a:off x="6281881" y="-4582110"/>
              <a:ext cx="6793327" cy="4040567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6359078" y="-4513626"/>
              <a:ext cx="6603977" cy="39458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91440" rIns="30480" bIns="30480" numCol="1" spcCol="1270" anchor="t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000" kern="1200" dirty="0" smtClean="0">
                  <a:solidFill>
                    <a:schemeClr val="bg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Он-оннан асығы бар үш бала өзара асық ойнады. Ойыннан соң біріншісі екіншісіне қарап:</a:t>
              </a:r>
              <a:endParaRPr lang="kk-KZ" sz="20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000" kern="1200" dirty="0" smtClean="0">
                  <a:solidFill>
                    <a:schemeClr val="bg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қанша асық ұттық – дейді ол. Онша көп ұтқыза қоймаппын, сегіз асығым қалыпты, - деді.</a:t>
              </a:r>
              <a:r>
                <a:rPr lang="kk-KZ" sz="2000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Онда сендегі барлық асық менің ұтып алған асығыма тең екен, - дейді үшінші бала асықтарын түгендеп тұрып, 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000" kern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  Ең көп асықтан ұтылған мен болдым, - дейді мұңайып бірінші бала. Ойыннан кейін кімде, неше асық?</a:t>
              </a:r>
              <a:endParaRPr lang="ru-RU" sz="2000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Стрелка влево 12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вал 8"/>
          <p:cNvSpPr/>
          <p:nvPr/>
        </p:nvSpPr>
        <p:spPr>
          <a:xfrm>
            <a:off x="6643702" y="4714884"/>
            <a:ext cx="1214446" cy="1071570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14</a:t>
            </a:fld>
            <a:endParaRPr lang="kk-KZ"/>
          </a:p>
        </p:txBody>
      </p:sp>
      <p:grpSp>
        <p:nvGrpSpPr>
          <p:cNvPr id="4" name="Группа 3"/>
          <p:cNvGrpSpPr/>
          <p:nvPr/>
        </p:nvGrpSpPr>
        <p:grpSpPr>
          <a:xfrm>
            <a:off x="1285852" y="2571744"/>
            <a:ext cx="7358114" cy="1928826"/>
            <a:chOff x="5907315" y="47846"/>
            <a:chExt cx="2334512" cy="1742664"/>
          </a:xfrm>
        </p:grpSpPr>
        <p:sp>
          <p:nvSpPr>
            <p:cNvPr id="5" name="Прямоугольник с двумя скругленными соседними углами 4"/>
            <p:cNvSpPr/>
            <p:nvPr/>
          </p:nvSpPr>
          <p:spPr>
            <a:xfrm>
              <a:off x="5907315" y="47846"/>
              <a:ext cx="2334512" cy="1742664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Прямоугольник 5"/>
            <p:cNvSpPr/>
            <p:nvPr/>
          </p:nvSpPr>
          <p:spPr>
            <a:xfrm>
              <a:off x="5948148" y="88679"/>
              <a:ext cx="2252846" cy="1701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53340" rIns="17780" bIns="1778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800" kern="1200" dirty="0" smtClean="0">
                  <a:solidFill>
                    <a:srgbClr val="7030A0"/>
                  </a:solidFill>
                  <a:latin typeface="Times New Roman" pitchFamily="18" charset="0"/>
                  <a:cs typeface="Times New Roman" pitchFamily="18" charset="0"/>
                </a:rPr>
                <a:t>   Ұлу биіктігі 10м ағаштың басына шығуы керек. Ол күндіз 4 м. Жоғары көтеріледі, түнде 3 м. Төмен түседі. Неше күнде ұлу ағаштың басына шығады?</a:t>
              </a:r>
              <a:endParaRPr lang="kk-KZ" sz="2800" kern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785786" y="1071546"/>
            <a:ext cx="760657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Қазақтың байырғы есептері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00892" y="5000636"/>
            <a:ext cx="655271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40</a:t>
            </a: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428596" y="528638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15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642918"/>
            <a:ext cx="760657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Қазақтың байырғы есептері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142976" y="1785926"/>
            <a:ext cx="6572296" cy="3000396"/>
            <a:chOff x="3143267" y="3214716"/>
            <a:chExt cx="2334512" cy="1742664"/>
          </a:xfrm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>
              <a:off x="3143267" y="3214716"/>
              <a:ext cx="2334512" cy="1742664"/>
            </a:xfrm>
            <a:prstGeom prst="round2SameRect">
              <a:avLst>
                <a:gd name="adj1" fmla="val 8000"/>
                <a:gd name="adj2" fmla="val 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3184100" y="3255549"/>
              <a:ext cx="2252846" cy="17018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780" tIns="53340" rIns="17780" bIns="17780" numCol="1" spcCol="1270" anchor="t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800" kern="12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800" kern="1200" dirty="0" smtClean="0">
                  <a:solidFill>
                    <a:schemeClr val="accent2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Сықырлаған арба үстінде келе жатқан екі жолаушының біреуі жолдың жартысын өткенде жолдың жолдың жартысы қалғанша ұйықтайды. Жолаушы жолдың қанша бөлігін ұйықтайды?</a:t>
              </a:r>
              <a:endParaRPr lang="kk-KZ" sz="2800" kern="12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Овал 7"/>
          <p:cNvSpPr/>
          <p:nvPr/>
        </p:nvSpPr>
        <p:spPr>
          <a:xfrm>
            <a:off x="7143768" y="5214950"/>
            <a:ext cx="1143008" cy="1000132"/>
          </a:xfrm>
          <a:prstGeom prst="ellipse">
            <a:avLst/>
          </a:pr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Прямоугольник 8"/>
          <p:cNvSpPr/>
          <p:nvPr/>
        </p:nvSpPr>
        <p:spPr>
          <a:xfrm>
            <a:off x="7358082" y="5429264"/>
            <a:ext cx="65527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5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0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500034" y="5357826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кругленный прямоугольник 15"/>
          <p:cNvSpPr/>
          <p:nvPr/>
        </p:nvSpPr>
        <p:spPr>
          <a:xfrm>
            <a:off x="3500430" y="5572140"/>
            <a:ext cx="1500198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16</a:t>
            </a:fld>
            <a:endParaRPr lang="kk-KZ"/>
          </a:p>
        </p:txBody>
      </p:sp>
      <p:grpSp>
        <p:nvGrpSpPr>
          <p:cNvPr id="4" name="Diagram group"/>
          <p:cNvGrpSpPr/>
          <p:nvPr/>
        </p:nvGrpSpPr>
        <p:grpSpPr>
          <a:xfrm>
            <a:off x="1000100" y="2143116"/>
            <a:ext cx="6500857" cy="2000263"/>
            <a:chOff x="365606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5" name="Группа 4"/>
            <p:cNvGrpSpPr/>
            <p:nvPr/>
          </p:nvGrpSpPr>
          <p:grpSpPr>
            <a:xfrm>
              <a:off x="365606" y="780039"/>
              <a:ext cx="1557653" cy="4067679"/>
              <a:chOff x="365606" y="780039"/>
              <a:chExt cx="1557653" cy="4067679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365606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7" name="Прямоугольник 6"/>
              <p:cNvSpPr/>
              <p:nvPr/>
            </p:nvSpPr>
            <p:spPr>
              <a:xfrm>
                <a:off x="365606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28016" tIns="275798" rIns="128016" bIns="128016" numCol="1" spcCol="1270" anchor="t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kk-KZ" sz="2800" b="1" i="1" kern="1200" dirty="0" smtClean="0">
                    <a:latin typeface="Times New Roman" pitchFamily="18" charset="0"/>
                    <a:cs typeface="Times New Roman" pitchFamily="18" charset="0"/>
                  </a:rPr>
                  <a:t>Үш бала 17 бауырсақ жеді. Ең көп жегені Тимур. Аз дегенде Тимур неше бауырсақ жеген?</a:t>
                </a:r>
                <a:endParaRPr lang="kk-KZ" sz="2800" b="1" i="1" kern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8" name="Волна 7"/>
          <p:cNvSpPr/>
          <p:nvPr/>
        </p:nvSpPr>
        <p:spPr>
          <a:xfrm>
            <a:off x="1000124" y="260648"/>
            <a:ext cx="7286625" cy="174074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9" name="Прямоугольник 8"/>
          <p:cNvSpPr/>
          <p:nvPr/>
        </p:nvSpPr>
        <p:spPr>
          <a:xfrm>
            <a:off x="1785918" y="714356"/>
            <a:ext cx="5072098" cy="857256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«Ақбота» </a:t>
            </a:r>
            <a:r>
              <a:rPr lang="ru-RU" sz="36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есептері</a:t>
            </a:r>
            <a:r>
              <a:rPr lang="ru-RU" sz="36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0" name="Diagram group"/>
          <p:cNvGrpSpPr/>
          <p:nvPr/>
        </p:nvGrpSpPr>
        <p:grpSpPr>
          <a:xfrm>
            <a:off x="785786" y="4500570"/>
            <a:ext cx="6572295" cy="857256"/>
            <a:chOff x="365606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1" name="Группа 10"/>
            <p:cNvGrpSpPr/>
            <p:nvPr/>
          </p:nvGrpSpPr>
          <p:grpSpPr>
            <a:xfrm>
              <a:off x="365606" y="780039"/>
              <a:ext cx="1557653" cy="4067679"/>
              <a:chOff x="365606" y="780039"/>
              <a:chExt cx="1557653" cy="406767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365606" y="780039"/>
                <a:ext cx="1557653" cy="4067679"/>
              </a:xfrm>
              <a:prstGeom prst="rect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3" name="Прямоугольник 12"/>
              <p:cNvSpPr/>
              <p:nvPr/>
            </p:nvSpPr>
            <p:spPr>
              <a:xfrm>
                <a:off x="365606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28016" tIns="275798" rIns="128016" bIns="128016" numCol="1" spcCol="1270" anchor="t" anchorCtr="0">
                <a:noAutofit/>
              </a:bodyPr>
              <a:lstStyle/>
              <a:p>
                <a:pPr marL="171450" lvl="1" indent="-17145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28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     а</a:t>
                </a:r>
                <a:r>
                  <a:rPr lang="kk-KZ" sz="2800" b="1" i="1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 5          б) 9           с) 7          д) 8</a:t>
                </a:r>
                <a:endParaRPr lang="ru-RU" sz="2800" b="1" i="1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" name="Прямоугольник 13"/>
          <p:cNvSpPr/>
          <p:nvPr/>
        </p:nvSpPr>
        <p:spPr>
          <a:xfrm>
            <a:off x="3643306" y="5610541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ұпай  </a:t>
            </a:r>
            <a:endParaRPr lang="kk-KZ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Diagram group"/>
          <p:cNvGrpSpPr/>
          <p:nvPr/>
        </p:nvGrpSpPr>
        <p:grpSpPr>
          <a:xfrm>
            <a:off x="142844" y="803306"/>
            <a:ext cx="911182" cy="768306"/>
            <a:chOff x="52891" y="367255"/>
            <a:chExt cx="625430" cy="6254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8" name="Прямоугольник 17"/>
            <p:cNvSpPr/>
            <p:nvPr/>
          </p:nvSpPr>
          <p:spPr>
            <a:xfrm>
              <a:off x="52891" y="367255"/>
              <a:ext cx="625430" cy="62543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sp3d z="57200" extrusionH="10600" prstMaterial="plastic">
              <a:bevelT w="101600" h="8600" prst="relaxedInset"/>
              <a:bevelB w="8600" h="8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9" name="Стрелка влево 18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17</a:t>
            </a:fld>
            <a:endParaRPr lang="kk-KZ"/>
          </a:p>
        </p:txBody>
      </p:sp>
      <p:sp>
        <p:nvSpPr>
          <p:cNvPr id="4" name="Волна 3"/>
          <p:cNvSpPr/>
          <p:nvPr/>
        </p:nvSpPr>
        <p:spPr>
          <a:xfrm>
            <a:off x="1000100" y="571480"/>
            <a:ext cx="7286625" cy="174074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1000108"/>
            <a:ext cx="5286412" cy="928694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«Ақбота» есептері</a:t>
            </a:r>
          </a:p>
        </p:txBody>
      </p:sp>
      <p:grpSp>
        <p:nvGrpSpPr>
          <p:cNvPr id="7" name="Diagram group"/>
          <p:cNvGrpSpPr/>
          <p:nvPr/>
        </p:nvGrpSpPr>
        <p:grpSpPr>
          <a:xfrm>
            <a:off x="642910" y="2428868"/>
            <a:ext cx="7786742" cy="2357454"/>
            <a:chOff x="2635847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8" name="Группа 7"/>
            <p:cNvGrpSpPr/>
            <p:nvPr/>
          </p:nvGrpSpPr>
          <p:grpSpPr>
            <a:xfrm>
              <a:off x="2635847" y="780039"/>
              <a:ext cx="1557653" cy="4067679"/>
              <a:chOff x="2635847" y="780039"/>
              <a:chExt cx="1557653" cy="4067679"/>
            </a:xfrm>
          </p:grpSpPr>
          <p:sp>
            <p:nvSpPr>
              <p:cNvPr id="9" name="Прямоугольник 8"/>
              <p:cNvSpPr/>
              <p:nvPr/>
            </p:nvSpPr>
            <p:spPr>
              <a:xfrm>
                <a:off x="2635847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10" name="Прямоугольник 9"/>
              <p:cNvSpPr/>
              <p:nvPr/>
            </p:nvSpPr>
            <p:spPr>
              <a:xfrm>
                <a:off x="2635847" y="780039"/>
                <a:ext cx="1557653" cy="4067679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113792" tIns="275798" rIns="113792" bIns="113792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kk-KZ" sz="2400" b="1" i="1" kern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Оқушы кітаптың 0,3 бөлігін, кейін тағы да 0,1 бөлігін оқығандағы көлемі жарты кітаптан 18  бетке кем болып шықты. Кітапта неше бет болған?</a:t>
                </a:r>
                <a:endParaRPr lang="kk-KZ" sz="2400" b="1" i="1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Diagram group"/>
          <p:cNvGrpSpPr/>
          <p:nvPr/>
        </p:nvGrpSpPr>
        <p:grpSpPr>
          <a:xfrm>
            <a:off x="714348" y="4857760"/>
            <a:ext cx="7715304" cy="1033707"/>
            <a:chOff x="2635847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3" name="Группа 12"/>
            <p:cNvGrpSpPr/>
            <p:nvPr/>
          </p:nvGrpSpPr>
          <p:grpSpPr>
            <a:xfrm>
              <a:off x="2635847" y="780039"/>
              <a:ext cx="1557653" cy="4067679"/>
              <a:chOff x="2635847" y="780039"/>
              <a:chExt cx="1557653" cy="4067679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2635847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sp>
          <p:sp>
            <p:nvSpPr>
              <p:cNvPr id="15" name="Прямоугольник 14"/>
              <p:cNvSpPr/>
              <p:nvPr/>
            </p:nvSpPr>
            <p:spPr>
              <a:xfrm>
                <a:off x="2635847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13792" tIns="275798" rIns="113792" bIns="113792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2000" b="1" i="1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     а</a:t>
                </a:r>
                <a:r>
                  <a:rPr lang="kk-KZ" sz="2000" b="1" i="1" kern="1200" dirty="0" smtClean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) 210                         б) 200                      с) 190             д) 180</a:t>
                </a:r>
                <a:endParaRPr lang="ru-RU" sz="2000" b="1" i="1" kern="1200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6" name="Скругленный прямоугольник 15"/>
          <p:cNvSpPr/>
          <p:nvPr/>
        </p:nvSpPr>
        <p:spPr>
          <a:xfrm>
            <a:off x="3500430" y="6000768"/>
            <a:ext cx="1500198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6039169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 ұпай  </a:t>
            </a:r>
            <a:endParaRPr lang="kk-KZ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Diagram group"/>
          <p:cNvGrpSpPr/>
          <p:nvPr/>
        </p:nvGrpSpPr>
        <p:grpSpPr>
          <a:xfrm>
            <a:off x="428596" y="1071546"/>
            <a:ext cx="625430" cy="625430"/>
            <a:chOff x="2323132" y="367255"/>
            <a:chExt cx="625430" cy="6254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9" name="Прямоугольник 18"/>
            <p:cNvSpPr/>
            <p:nvPr/>
          </p:nvSpPr>
          <p:spPr>
            <a:xfrm>
              <a:off x="2323132" y="367255"/>
              <a:ext cx="625430" cy="62543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sp3d z="57200" extrusionH="10600" prstMaterial="plastic">
              <a:bevelT w="101600" h="8600" prst="relaxedInset"/>
              <a:bevelB w="8600" h="8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0" name="Стрелка влево 19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олна 4"/>
          <p:cNvSpPr/>
          <p:nvPr/>
        </p:nvSpPr>
        <p:spPr>
          <a:xfrm>
            <a:off x="1000100" y="428604"/>
            <a:ext cx="7286625" cy="174074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18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857232"/>
            <a:ext cx="5357850" cy="928694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«Ақбота» есептері</a:t>
            </a:r>
          </a:p>
        </p:txBody>
      </p:sp>
      <p:grpSp>
        <p:nvGrpSpPr>
          <p:cNvPr id="16" name="Diagram group"/>
          <p:cNvGrpSpPr/>
          <p:nvPr/>
        </p:nvGrpSpPr>
        <p:grpSpPr>
          <a:xfrm>
            <a:off x="571472" y="2500306"/>
            <a:ext cx="7929618" cy="1928826"/>
            <a:chOff x="4906088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7" name="Группа 16"/>
            <p:cNvGrpSpPr/>
            <p:nvPr/>
          </p:nvGrpSpPr>
          <p:grpSpPr>
            <a:xfrm>
              <a:off x="4906088" y="780039"/>
              <a:ext cx="1557653" cy="4067679"/>
              <a:chOff x="4906088" y="780039"/>
              <a:chExt cx="1557653" cy="4067679"/>
            </a:xfrm>
          </p:grpSpPr>
          <p:sp>
            <p:nvSpPr>
              <p:cNvPr id="18" name="Прямоугольник 17"/>
              <p:cNvSpPr/>
              <p:nvPr/>
            </p:nvSpPr>
            <p:spPr>
              <a:xfrm>
                <a:off x="4906088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sp>
          <p:sp>
            <p:nvSpPr>
              <p:cNvPr id="19" name="Прямоугольник 18"/>
              <p:cNvSpPr/>
              <p:nvPr/>
            </p:nvSpPr>
            <p:spPr>
              <a:xfrm>
                <a:off x="4906088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spcFirstLastPara="0" vert="horz" wrap="square" lIns="113792" tIns="275798" rIns="113792" bIns="113792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2800" b="1" i="1" kern="1200" dirty="0" smtClean="0">
                    <a:latin typeface="Times New Roman" pitchFamily="18" charset="0"/>
                    <a:cs typeface="Times New Roman" pitchFamily="18" charset="0"/>
                  </a:rPr>
                  <a:t>Үшбұрыштың екі қабырғасының ұзындықтары </a:t>
                </a:r>
              </a:p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2800" b="1" i="1" kern="1200" dirty="0" smtClean="0">
                    <a:latin typeface="Times New Roman" pitchFamily="18" charset="0"/>
                    <a:cs typeface="Times New Roman" pitchFamily="18" charset="0"/>
                  </a:rPr>
                  <a:t>  5 және 1, үшінші қабырғасы натурал санмен өрнектелсе қандай болады?</a:t>
                </a:r>
                <a:endParaRPr lang="kk-KZ" sz="2800" b="1" i="1" kern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0" name="Diagram group"/>
          <p:cNvGrpSpPr/>
          <p:nvPr/>
        </p:nvGrpSpPr>
        <p:grpSpPr>
          <a:xfrm>
            <a:off x="571472" y="4643446"/>
            <a:ext cx="7929618" cy="857256"/>
            <a:chOff x="4906088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21" name="Группа 20"/>
            <p:cNvGrpSpPr/>
            <p:nvPr/>
          </p:nvGrpSpPr>
          <p:grpSpPr>
            <a:xfrm>
              <a:off x="4906088" y="780039"/>
              <a:ext cx="1557653" cy="4067679"/>
              <a:chOff x="4906088" y="780039"/>
              <a:chExt cx="1557653" cy="4067679"/>
            </a:xfrm>
          </p:grpSpPr>
          <p:sp>
            <p:nvSpPr>
              <p:cNvPr id="22" name="Прямоугольник 21"/>
              <p:cNvSpPr/>
              <p:nvPr/>
            </p:nvSpPr>
            <p:spPr>
              <a:xfrm>
                <a:off x="4906088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sp>
          <p:sp>
            <p:nvSpPr>
              <p:cNvPr id="23" name="Прямоугольник 22"/>
              <p:cNvSpPr/>
              <p:nvPr/>
            </p:nvSpPr>
            <p:spPr>
              <a:xfrm>
                <a:off x="4906088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13792" tIns="275798" rIns="113792" bIns="113792" numCol="1" spcCol="1270" anchor="t" anchorCtr="0">
                <a:noAutofit/>
              </a:bodyPr>
              <a:lstStyle/>
              <a:p>
                <a:pPr marL="171450" lvl="1" indent="-17145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24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а</a:t>
                </a:r>
                <a:r>
                  <a:rPr lang="kk-KZ" sz="2400" b="1" i="1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 4                       б) 5                       с) 6                         д) 3</a:t>
                </a:r>
                <a:endParaRPr lang="ru-RU" sz="2400" b="1" i="1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4" name="Скругленный прямоугольник 23"/>
          <p:cNvSpPr/>
          <p:nvPr/>
        </p:nvSpPr>
        <p:spPr>
          <a:xfrm>
            <a:off x="3500430" y="5786454"/>
            <a:ext cx="1500198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643306" y="5824855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ұпай  </a:t>
            </a:r>
            <a:endParaRPr lang="kk-KZ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Diagram group"/>
          <p:cNvGrpSpPr/>
          <p:nvPr/>
        </p:nvGrpSpPr>
        <p:grpSpPr>
          <a:xfrm>
            <a:off x="71438" y="714356"/>
            <a:ext cx="1214414" cy="1143008"/>
            <a:chOff x="4593372" y="367255"/>
            <a:chExt cx="625430" cy="6254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27" name="Прямоугольник 26"/>
            <p:cNvSpPr/>
            <p:nvPr/>
          </p:nvSpPr>
          <p:spPr>
            <a:xfrm>
              <a:off x="4593372" y="367255"/>
              <a:ext cx="625430" cy="62543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sp3d z="57200" extrusionH="10600" prstMaterial="plastic">
              <a:bevelT w="101600" h="8600" prst="relaxedInset"/>
              <a:bevelB w="8600" h="8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8" name="Стрелка влево 27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19</a:t>
            </a:fld>
            <a:endParaRPr lang="kk-KZ"/>
          </a:p>
        </p:txBody>
      </p:sp>
      <p:sp>
        <p:nvSpPr>
          <p:cNvPr id="4" name="Волна 3"/>
          <p:cNvSpPr/>
          <p:nvPr/>
        </p:nvSpPr>
        <p:spPr>
          <a:xfrm>
            <a:off x="1000124" y="260648"/>
            <a:ext cx="7286625" cy="1740743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714356"/>
            <a:ext cx="5357850" cy="928694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«Ақбота» есептері</a:t>
            </a:r>
          </a:p>
        </p:txBody>
      </p:sp>
      <p:grpSp>
        <p:nvGrpSpPr>
          <p:cNvPr id="6" name="Diagram group"/>
          <p:cNvGrpSpPr/>
          <p:nvPr/>
        </p:nvGrpSpPr>
        <p:grpSpPr>
          <a:xfrm>
            <a:off x="214282" y="2143116"/>
            <a:ext cx="8358246" cy="2500329"/>
            <a:chOff x="7176328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7" name="Группа 6"/>
            <p:cNvGrpSpPr/>
            <p:nvPr/>
          </p:nvGrpSpPr>
          <p:grpSpPr>
            <a:xfrm>
              <a:off x="7176328" y="780039"/>
              <a:ext cx="1557653" cy="4067679"/>
              <a:chOff x="7176328" y="780039"/>
              <a:chExt cx="1557653" cy="4067679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7176328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9" name="Прямоугольник 8"/>
              <p:cNvSpPr/>
              <p:nvPr/>
            </p:nvSpPr>
            <p:spPr>
              <a:xfrm>
                <a:off x="7176328" y="780039"/>
                <a:ext cx="1557653" cy="4067679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120904" tIns="275798" rIns="120904" bIns="120904" numCol="1" spcCol="1270" anchor="t" anchorCtr="0">
                <a:noAutofit/>
              </a:bodyPr>
              <a:lstStyle/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2400" b="1" i="1" kern="1200" dirty="0" smtClean="0">
                    <a:latin typeface="Times New Roman" pitchFamily="18" charset="0"/>
                    <a:cs typeface="Times New Roman" pitchFamily="18" charset="0"/>
                  </a:rPr>
                  <a:t> Месопотамияда біздің эрамызға дейінгі 2005 жылда бір саны- α, он саны – β, ал алпыс саны - € таңбаларымен белгіленетін. Мысалы, 22 саны β β α α түрінде жазылатын. Сонда 124 саны қалай жазылады?</a:t>
                </a:r>
                <a:endParaRPr lang="kk-KZ" sz="2400" b="1" i="1" kern="1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0" name="Diagram group"/>
          <p:cNvGrpSpPr/>
          <p:nvPr/>
        </p:nvGrpSpPr>
        <p:grpSpPr>
          <a:xfrm>
            <a:off x="357158" y="4786322"/>
            <a:ext cx="8215370" cy="928694"/>
            <a:chOff x="7176328" y="780039"/>
            <a:chExt cx="1557653" cy="4067679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1" name="Группа 10"/>
            <p:cNvGrpSpPr/>
            <p:nvPr/>
          </p:nvGrpSpPr>
          <p:grpSpPr>
            <a:xfrm>
              <a:off x="7176328" y="780039"/>
              <a:ext cx="1557653" cy="4067679"/>
              <a:chOff x="7176328" y="780039"/>
              <a:chExt cx="1557653" cy="406767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7176328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</p:sp>
          <p:sp>
            <p:nvSpPr>
              <p:cNvPr id="13" name="Прямоугольник 12"/>
              <p:cNvSpPr/>
              <p:nvPr/>
            </p:nvSpPr>
            <p:spPr>
              <a:xfrm>
                <a:off x="7176328" y="780039"/>
                <a:ext cx="1557653" cy="4067679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spcFirstLastPara="0" vert="horz" wrap="square" lIns="120904" tIns="275798" rIns="120904" bIns="120904" numCol="1" spcCol="1270" anchor="t" anchorCtr="0">
                <a:noAutofit/>
              </a:bodyPr>
              <a:lstStyle/>
              <a:p>
                <a:pPr marL="114300" lvl="1" indent="-114300" algn="l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</a:pPr>
                <a:r>
                  <a:rPr lang="kk-KZ" sz="13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kk-KZ" sz="2000" b="1" i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а</a:t>
                </a:r>
                <a:r>
                  <a:rPr lang="kk-KZ" sz="2000" b="1" i="1" kern="12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) β €€ α α α α     б) €  € β β α α α α       с) € β β α α α α      д) € € α α α α</a:t>
                </a:r>
                <a:endParaRPr lang="kk-KZ" sz="2000" b="1" i="1" kern="12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4" name="Скругленный прямоугольник 13"/>
          <p:cNvSpPr/>
          <p:nvPr/>
        </p:nvSpPr>
        <p:spPr>
          <a:xfrm>
            <a:off x="3500430" y="5857892"/>
            <a:ext cx="1500198" cy="50006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5896293"/>
            <a:ext cx="1571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 ұпай  </a:t>
            </a:r>
            <a:endParaRPr lang="kk-KZ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Diagram group"/>
          <p:cNvGrpSpPr/>
          <p:nvPr/>
        </p:nvGrpSpPr>
        <p:grpSpPr>
          <a:xfrm>
            <a:off x="214282" y="785794"/>
            <a:ext cx="625430" cy="625430"/>
            <a:chOff x="6863613" y="367255"/>
            <a:chExt cx="625430" cy="6254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7" name="Прямоугольник 16"/>
            <p:cNvSpPr/>
            <p:nvPr/>
          </p:nvSpPr>
          <p:spPr>
            <a:xfrm>
              <a:off x="6863613" y="367255"/>
              <a:ext cx="625430" cy="625430"/>
            </a:xfrm>
            <a:prstGeom prst="rect">
              <a:avLst/>
            </a:prstGeom>
            <a:blipFill rotWithShape="0">
              <a:blip r:embed="rId2"/>
              <a:stretch>
                <a:fillRect/>
              </a:stretch>
            </a:blipFill>
            <a:sp3d z="57200" extrusionH="10600" prstMaterial="plastic">
              <a:bevelT w="101600" h="8600" prst="relaxedInset"/>
              <a:bevelB w="8600" h="86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8" name="Стрелка влево 17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21001">
              <a:schemeClr val="accent5">
                <a:lumMod val="75000"/>
              </a:schemeClr>
            </a:gs>
            <a:gs pos="35001">
              <a:srgbClr val="1A8D48"/>
            </a:gs>
            <a:gs pos="52000">
              <a:schemeClr val="accent1">
                <a:lumMod val="60000"/>
                <a:lumOff val="40000"/>
              </a:schemeClr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2700000" scaled="0"/>
          </a:gradFill>
        </p:spPr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kk-KZ" sz="7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endParaRPr lang="kk-KZ" sz="72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kk-KZ" sz="3200" b="1" dirty="0" smtClean="0">
                <a:latin typeface="Bookman Old Style" pitchFamily="18" charset="0"/>
              </a:rPr>
              <a:t>Математикалық ой-өрісін дамыту, білімді, дарынды, озық болуға тәрбиелеу. 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6AE3F5-F5D9-4E91-85E4-F64D581CAD22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kk-K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4714876" y="5643578"/>
            <a:ext cx="92869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E6F4B0-5909-4A5B-A4F1-AE164EA1D181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kk-KZ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857224" y="500042"/>
            <a:ext cx="7072313" cy="10715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642918"/>
            <a:ext cx="5500726" cy="7143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«Кенгуру» есептері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521482780"/>
              </p:ext>
            </p:extLst>
          </p:nvPr>
        </p:nvGraphicFramePr>
        <p:xfrm>
          <a:off x="0" y="928670"/>
          <a:ext cx="9001156" cy="5786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786314" y="5857892"/>
            <a:ext cx="65527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20</a:t>
            </a:r>
          </a:p>
        </p:txBody>
      </p:sp>
      <p:sp>
        <p:nvSpPr>
          <p:cNvPr id="8" name="Стрелка влево 7">
            <a:hlinkClick r:id="rId6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6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4214810" y="4857760"/>
            <a:ext cx="114300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21</a:t>
            </a:fld>
            <a:endParaRPr lang="kk-KZ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071538" y="285728"/>
            <a:ext cx="7072313" cy="10715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grpSp>
        <p:nvGrpSpPr>
          <p:cNvPr id="5" name="Группа 4"/>
          <p:cNvGrpSpPr/>
          <p:nvPr/>
        </p:nvGrpSpPr>
        <p:grpSpPr>
          <a:xfrm>
            <a:off x="857224" y="1428736"/>
            <a:ext cx="7643866" cy="1714512"/>
            <a:chOff x="442915" y="1678258"/>
            <a:chExt cx="6200818" cy="76752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442915" y="1678258"/>
              <a:ext cx="6200818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480382" y="1715725"/>
              <a:ext cx="6125884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800" kern="1200" dirty="0" smtClean="0">
                  <a:latin typeface="Times New Roman" pitchFamily="18" charset="0"/>
                  <a:cs typeface="Times New Roman" pitchFamily="18" charset="0"/>
                </a:rPr>
                <a:t>Айдар қағаз парақты 5 рет бүктеді, сосын ол бүктеген қағазды тескен. Қағаз парақты қайта жазғанда неше тесік шығады?</a:t>
              </a:r>
              <a:endParaRPr lang="kk-KZ" sz="28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857356" y="428604"/>
            <a:ext cx="5500726" cy="7143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«Кенгуру» есептері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428564" y="3488854"/>
            <a:ext cx="8429716" cy="1011716"/>
            <a:chOff x="0" y="2062018"/>
            <a:chExt cx="8858312" cy="880425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2062018"/>
              <a:ext cx="8858312" cy="88042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0" y="2062018"/>
              <a:ext cx="8858312" cy="8804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41528" rIns="687503" bIns="11379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0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r>
                <a:rPr lang="kk-KZ" sz="2000" b="1" kern="1200" dirty="0" smtClean="0">
                  <a:latin typeface="Times New Roman" pitchFamily="18" charset="0"/>
                  <a:cs typeface="Times New Roman" pitchFamily="18" charset="0"/>
                </a:rPr>
                <a:t>) 6           б) 10                   с) 16                  д) 20                   е) 32</a:t>
              </a:r>
              <a:endParaRPr lang="kk-KZ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4429124" y="5214950"/>
            <a:ext cx="65527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3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0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Стрелка влево 16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4143372" y="4714884"/>
            <a:ext cx="150019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22</a:t>
            </a:fld>
            <a:endParaRPr lang="kk-KZ"/>
          </a:p>
        </p:txBody>
      </p:sp>
      <p:grpSp>
        <p:nvGrpSpPr>
          <p:cNvPr id="4" name="Группа 3"/>
          <p:cNvGrpSpPr/>
          <p:nvPr/>
        </p:nvGrpSpPr>
        <p:grpSpPr>
          <a:xfrm>
            <a:off x="571472" y="2214554"/>
            <a:ext cx="8001055" cy="955264"/>
            <a:chOff x="-414108" y="3082843"/>
            <a:chExt cx="7057841" cy="76752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-414108" y="3082843"/>
              <a:ext cx="7057841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-225059" y="3120310"/>
              <a:ext cx="6831325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0" lang="kk-KZ" sz="3200" b="0" i="0" u="none" strike="noStrike" kern="1200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Мына сандардың ең үлкені қайсысы?</a:t>
              </a:r>
              <a:endParaRPr lang="kk-KZ" sz="32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857250" y="285735"/>
            <a:ext cx="7072313" cy="121443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428604"/>
            <a:ext cx="5500726" cy="7143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«Кенгуру» есептері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428596" y="3357562"/>
            <a:ext cx="8429716" cy="839475"/>
            <a:chOff x="0" y="3466603"/>
            <a:chExt cx="8858312" cy="839475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3466603"/>
              <a:ext cx="8858312" cy="839475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0" y="3466603"/>
              <a:ext cx="8858312" cy="8394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41528" rIns="687503" bIns="85344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b="1" kern="12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а) 999       б) 99</a:t>
              </a:r>
              <a:r>
                <a:rPr lang="kk-KZ" b="1" kern="1200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 </a:t>
              </a:r>
              <a:r>
                <a:rPr lang="kk-KZ" b="1" kern="12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с) (9</a:t>
              </a:r>
              <a:r>
                <a:rPr lang="kk-KZ" b="1" kern="1200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</a:t>
              </a:r>
              <a:r>
                <a:rPr lang="kk-KZ" b="1" kern="12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kk-KZ" b="1" kern="1200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              </a:t>
              </a:r>
              <a:r>
                <a:rPr lang="kk-KZ" b="1" kern="12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д) 9</a:t>
              </a:r>
              <a:r>
                <a:rPr lang="kk-KZ" b="1" kern="1200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99</a:t>
              </a:r>
              <a:r>
                <a:rPr lang="kk-KZ" b="1" kern="12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  е) 99</a:t>
              </a:r>
              <a:r>
                <a:rPr lang="kk-KZ" b="1" kern="1200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9</a:t>
              </a:r>
              <a:endParaRPr lang="kk-KZ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500562" y="5072074"/>
            <a:ext cx="65527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40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Стрелка влево 13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вал 13"/>
          <p:cNvSpPr/>
          <p:nvPr/>
        </p:nvSpPr>
        <p:spPr>
          <a:xfrm>
            <a:off x="4786314" y="5429264"/>
            <a:ext cx="100013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5EF3E-AB9F-4FF0-9A46-5660BDB54EC1}" type="slidenum">
              <a:rPr lang="kk-KZ" smtClean="0"/>
              <a:pPr>
                <a:defRPr/>
              </a:pPr>
              <a:t>23</a:t>
            </a:fld>
            <a:endParaRPr lang="kk-KZ"/>
          </a:p>
        </p:txBody>
      </p:sp>
      <p:grpSp>
        <p:nvGrpSpPr>
          <p:cNvPr id="4" name="Группа 3"/>
          <p:cNvGrpSpPr/>
          <p:nvPr/>
        </p:nvGrpSpPr>
        <p:grpSpPr>
          <a:xfrm>
            <a:off x="642910" y="1928802"/>
            <a:ext cx="7786742" cy="2071702"/>
            <a:chOff x="442915" y="4242546"/>
            <a:chExt cx="6200818" cy="104607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42915" y="4242546"/>
              <a:ext cx="6200818" cy="104607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493980" y="4293611"/>
              <a:ext cx="6098688" cy="9439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34376" tIns="0" rIns="234376" bIns="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k-KZ" sz="2000" kern="1200" dirty="0" smtClean="0">
                  <a:latin typeface="Times New Roman" pitchFamily="18" charset="0"/>
                  <a:cs typeface="Times New Roman" pitchFamily="18" charset="0"/>
                </a:rPr>
                <a:t>Компьютерлік вирус компьютерлік дискінің қандай да бір бөлігін зақымдайтыны белгілі. Бірінші күні ол дискінің ½ бөлігін зақымдаған, екінші күні зақымданбаған жерінің  1/3 бөлігін, үшінші күні қалған бөлігінің ¼  бөлігін, ал төртінші күні  қалғанының 1/5. Дискінің қандай бөлігі зақымданбай қалған?</a:t>
              </a:r>
              <a:endParaRPr lang="kk-KZ" sz="2000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Горизонтальный свиток 6"/>
          <p:cNvSpPr/>
          <p:nvPr/>
        </p:nvSpPr>
        <p:spPr>
          <a:xfrm>
            <a:off x="928662" y="357166"/>
            <a:ext cx="7072313" cy="10715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8" name="Прямоугольник 7"/>
          <p:cNvSpPr/>
          <p:nvPr/>
        </p:nvSpPr>
        <p:spPr>
          <a:xfrm>
            <a:off x="1714454" y="642894"/>
            <a:ext cx="5500726" cy="7143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«Кенгуру» есептері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285688" y="4154074"/>
            <a:ext cx="8358278" cy="846562"/>
            <a:chOff x="0" y="4919617"/>
            <a:chExt cx="8858312" cy="84656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0" y="4919617"/>
              <a:ext cx="8858312" cy="84656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0" y="4919617"/>
              <a:ext cx="8858312" cy="8465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7503" tIns="520700" rIns="687503" bIns="11379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kk-KZ" sz="2000" b="1" i="1" kern="1200" dirty="0" smtClean="0">
                  <a:latin typeface="Times New Roman" pitchFamily="18" charset="0"/>
                  <a:cs typeface="Times New Roman" pitchFamily="18" charset="0"/>
                </a:rPr>
                <a:t>а)1/5 </a:t>
              </a:r>
              <a:r>
                <a:rPr lang="kk-KZ" sz="2000" b="1" kern="1200" dirty="0" smtClean="0">
                  <a:latin typeface="Times New Roman" pitchFamily="18" charset="0"/>
                  <a:cs typeface="Times New Roman" pitchFamily="18" charset="0"/>
                </a:rPr>
                <a:t>           б) 1/6             с)1/10             д) 1/12           е) 1/24  </a:t>
              </a:r>
              <a:endParaRPr lang="kk-KZ" sz="20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929190" y="5572140"/>
            <a:ext cx="655271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5</a:t>
            </a:r>
            <a:r>
              <a:rPr lang="ru-RU" sz="2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0</a:t>
            </a:r>
            <a:endParaRPr lang="ru-RU" sz="2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+mn-lt"/>
            </a:endParaRPr>
          </a:p>
        </p:txBody>
      </p:sp>
      <p:sp>
        <p:nvSpPr>
          <p:cNvPr id="13" name="Стрелка влево 12">
            <a:hlinkClick r:id="rId3" action="ppaction://hlinksldjump"/>
          </p:cNvPr>
          <p:cNvSpPr/>
          <p:nvPr/>
        </p:nvSpPr>
        <p:spPr>
          <a:xfrm>
            <a:off x="428596" y="564357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69F2E9-88CD-4B51-BF31-A62BE2198C45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3183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 к т о р и н а л ы қ   с ұ р а қ т а р : </a:t>
            </a:r>
            <a:r>
              <a:rPr lang="kk-KZ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lang="kk-KZ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1142984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14414" y="1643050"/>
            <a:ext cx="10001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20</a:t>
            </a:r>
          </a:p>
        </p:txBody>
      </p:sp>
      <p:sp>
        <p:nvSpPr>
          <p:cNvPr id="14" name="Стрелка влево 13">
            <a:hlinkClick r:id="rId6" action="ppaction://hlinksldjump"/>
          </p:cNvPr>
          <p:cNvSpPr/>
          <p:nvPr/>
        </p:nvSpPr>
        <p:spPr>
          <a:xfrm>
            <a:off x="500034" y="6000768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69F2E9-88CD-4B51-BF31-A62BE2198C45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3183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 к т о р и н а л ы қ   с ұ р а қ т а р : </a:t>
            </a:r>
            <a:r>
              <a:rPr lang="kk-KZ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lang="kk-KZ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857232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3143250" y="407193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k-KZ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14546" y="4286256"/>
            <a:ext cx="628654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Тәрелкедегі 7 бауырсақтан 7 балаға бір-бірден және тәрелкеде бір бауырсақ қалатындай етіп қалай бөліп беруге болады?</a:t>
            </a:r>
            <a:endParaRPr lang="kk-KZ" sz="2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800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1357298"/>
            <a:ext cx="100013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30</a:t>
            </a:r>
          </a:p>
        </p:txBody>
      </p:sp>
      <p:sp>
        <p:nvSpPr>
          <p:cNvPr id="14" name="Стрелка влево 13">
            <a:hlinkClick r:id="rId6" action="ppaction://hlinksldjump"/>
          </p:cNvPr>
          <p:cNvSpPr/>
          <p:nvPr/>
        </p:nvSpPr>
        <p:spPr>
          <a:xfrm>
            <a:off x="857224" y="5929330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69F2E9-88CD-4B51-BF31-A62BE2198C45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3183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 к т о р и н а л ы қ   с ұ р а қ т а р : </a:t>
            </a:r>
            <a:r>
              <a:rPr lang="kk-KZ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lang="kk-KZ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857232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7" name="TextBox 5"/>
          <p:cNvSpPr txBox="1">
            <a:spLocks noChangeArrowheads="1"/>
          </p:cNvSpPr>
          <p:nvPr/>
        </p:nvSpPr>
        <p:spPr bwMode="auto">
          <a:xfrm>
            <a:off x="3143250" y="407193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kk-KZ"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1357298"/>
            <a:ext cx="857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40</a:t>
            </a:r>
          </a:p>
        </p:txBody>
      </p:sp>
      <p:sp>
        <p:nvSpPr>
          <p:cNvPr id="14" name="Стрелка влево 13">
            <a:hlinkClick r:id="rId6" action="ppaction://hlinksldjump"/>
          </p:cNvPr>
          <p:cNvSpPr/>
          <p:nvPr/>
        </p:nvSpPr>
        <p:spPr>
          <a:xfrm>
            <a:off x="642910" y="5786454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469F2E9-88CD-4B51-BF31-A62BE2198C45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31836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 к т о р и н а л ы қ   с ұ р а қ т а р : </a:t>
            </a:r>
            <a:r>
              <a:rPr lang="kk-KZ" sz="54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endParaRPr lang="kk-KZ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857232"/>
          <a:ext cx="835824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71472" y="1214422"/>
            <a:ext cx="8572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50</a:t>
            </a:r>
          </a:p>
        </p:txBody>
      </p:sp>
      <p:sp>
        <p:nvSpPr>
          <p:cNvPr id="14" name="Стрелка влево 13">
            <a:hlinkClick r:id="rId6" action="ppaction://hlinksldjump"/>
          </p:cNvPr>
          <p:cNvSpPr/>
          <p:nvPr/>
        </p:nvSpPr>
        <p:spPr>
          <a:xfrm>
            <a:off x="500034" y="5929330"/>
            <a:ext cx="928694" cy="64294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80AF7-7750-42FE-A364-E5F7198A320D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kk-KZ"/>
          </a:p>
        </p:txBody>
      </p:sp>
      <p:sp>
        <p:nvSpPr>
          <p:cNvPr id="4" name="Улыбающееся лицо 3"/>
          <p:cNvSpPr/>
          <p:nvPr/>
        </p:nvSpPr>
        <p:spPr>
          <a:xfrm>
            <a:off x="642910" y="2928934"/>
            <a:ext cx="3071834" cy="3357586"/>
          </a:xfrm>
          <a:prstGeom prst="smileyFace">
            <a:avLst/>
          </a:prstGeo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5" name="Выноска-облако 4"/>
          <p:cNvSpPr/>
          <p:nvPr/>
        </p:nvSpPr>
        <p:spPr>
          <a:xfrm>
            <a:off x="3286116" y="928670"/>
            <a:ext cx="5643602" cy="2571768"/>
          </a:xfrm>
          <a:prstGeom prst="cloudCallout">
            <a:avLst>
              <a:gd name="adj1" fmla="val -53253"/>
              <a:gd name="adj2" fmla="val 112421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Z Decor" pitchFamily="2" charset="0"/>
              </a:rPr>
              <a:t>ҮІ бөлім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Z Decor" pitchFamily="2" charset="0"/>
              </a:rPr>
              <a:t>“Тапқырлық</a:t>
            </a:r>
            <a:r>
              <a:rPr lang="kk-KZ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KZ Decor" pitchFamily="2" charset="0"/>
              </a:rPr>
              <a:t>”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04 -0.12084 C -0.02657 -0.13704 -0.02413 -0.15324 -0.03073 -0.1669 C -0.03143 -0.17061 -0.03073 -0.1757 -0.03316 -0.17801 C -0.03872 -0.18311 -0.04809 -0.18403 -0.05452 -0.18588 C -0.05799 -0.1882 -0.06198 -0.18959 -0.06528 -0.19236 C -0.07413 -0.20023 -0.06424 -0.19468 -0.0724 -0.19861 C -0.07986 -0.20857 -0.09132 -0.20695 -0.10104 -0.21135 C -0.12049 -0.20996 -0.12292 -0.21111 -0.13681 -0.20186 C -0.13959 -0.19584 -0.14202 -0.1963 -0.14618 -0.19236 C -0.14913 -0.18079 -0.14913 -0.18241 -0.14618 -0.16227 C -0.14532 -0.15672 -0.1415 -0.15278 -0.13907 -0.14792 C -0.13525 -0.14028 -0.13125 -0.13311 -0.12726 -0.1257 C -0.1224 -0.11667 -0.11875 -0.1051 -0.11181 -0.09861 C -0.10643 -0.08496 -0.10643 -0.06736 -0.10938 -0.05255 C -0.1099 -0.04954 -0.11337 -0.04954 -0.11528 -0.04792 C -0.12344 -0.04931 -0.13594 -0.04954 -0.14393 -0.05579 C -0.14584 -0.05741 -0.14688 -0.06042 -0.14861 -0.06227 C -0.15729 -0.07199 -0.15504 -0.06783 -0.16285 -0.07477 C -0.16806 -0.0794 -0.17223 -0.08565 -0.17726 -0.09074 C -0.18021 -0.10486 -0.18038 -0.11505 -0.18681 -0.12732 C -0.1875 -0.12871 -0.18924 -0.12824 -0.19028 -0.12894 C -0.1915 -0.12986 -0.19271 -0.13102 -0.19393 -0.13195 C -0.19705 -0.13426 -0.20348 -0.13843 -0.20348 -0.1382 C -0.22309 -0.13496 -0.2224 -0.14051 -0.22726 -0.12084 C -0.22657 -0.09954 -0.23073 -0.07385 -0.21893 -0.05741 C -0.2165 -0.04746 -0.21962 -0.05695 -0.21407 -0.04954 C -0.20764 -0.04098 -0.21667 -0.04815 -0.20816 -0.04005 C -0.20226 -0.03449 -0.19601 -0.03473 -0.18907 -0.03357 C -0.18212 -0.03033 -0.17778 -0.02223 -0.17118 -0.01922 C -0.16615 -0.0125 -0.16042 -0.00857 -0.15452 -0.00348 C -0.1507 0.00486 -0.14393 0.00717 -0.13785 0.0125 C -0.12934 0.02014 -0.11858 0.03657 -0.10816 0.03773 C -0.09705 0.03912 -0.07483 0.04097 -0.07483 0.0412 C -0.05729 0.05 -0.03316 0.07037 -0.0224 0.09189 C -0.0217 0.0956 -0.01893 0.09907 -0.01893 0.10301 C -0.01893 0.10555 -0.02327 0.11064 -0.02483 0.11064 C -0.03473 0.11227 -0.04462 0.11203 -0.05452 0.1125 C -0.0658 0.11389 -0.06858 0.11296 -0.07726 0.11875 C -0.08594 0.1375 -0.08577 0.16828 -0.07361 0.18379 C -0.06945 0.19514 -0.06372 0.19676 -0.05573 0.20139 C -0.04427 0.2081 -0.03229 0.21551 -0.02014 0.21875 C -0.01632 0.22222 -0.01268 0.225 -0.00816 0.22662 C -0.00625 0.23449 -0.00261 0.24074 -0.00104 0.24884 C -0.00938 0.34236 -0.03768 0.2787 -0.15816 0.27754 C -0.16962 0.27754 -0.18125 0.27754 -0.19271 0.27754 " pathEditMode="relative" rAng="0" ptsTypes="ffffffffffffffffffffffffffffffffffffffffffffA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00" y="18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>
            <a:noAutofit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ru-RU" sz="11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11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kk-KZ" sz="18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771876-18F8-40D7-92AF-A9E3E9CD8B7B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kk-KZ"/>
          </a:p>
        </p:txBody>
      </p:sp>
      <p:sp>
        <p:nvSpPr>
          <p:cNvPr id="25604" name="Rectangle 1"/>
          <p:cNvSpPr>
            <a:spLocks noChangeArrowheads="1"/>
          </p:cNvSpPr>
          <p:nvPr/>
        </p:nvSpPr>
        <p:spPr bwMode="auto">
          <a:xfrm>
            <a:off x="0" y="0"/>
            <a:ext cx="47561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527550" algn="l"/>
              </a:tabLst>
            </a:pPr>
            <a:r>
              <a:rPr lang="kk-KZ" sz="1200">
                <a:ea typeface="Times New Roman" pitchFamily="18" charset="0"/>
                <a:cs typeface="Arial" charset="0"/>
              </a:rPr>
              <a:t>	</a:t>
            </a:r>
            <a:endParaRPr lang="ru-RU" sz="900">
              <a:ea typeface="Times New Roman" pitchFamily="18" charset="0"/>
              <a:cs typeface="Arial" charset="0"/>
            </a:endParaRPr>
          </a:p>
        </p:txBody>
      </p:sp>
      <p:sp>
        <p:nvSpPr>
          <p:cNvPr id="25605" name="Rectangle 1"/>
          <p:cNvSpPr>
            <a:spLocks noChangeArrowheads="1"/>
          </p:cNvSpPr>
          <p:nvPr/>
        </p:nvSpPr>
        <p:spPr bwMode="auto">
          <a:xfrm>
            <a:off x="0" y="0"/>
            <a:ext cx="314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kk-KZ" sz="1200">
                <a:ea typeface="Times New Roman" pitchFamily="18" charset="0"/>
                <a:cs typeface="Arial" charset="0"/>
              </a:rPr>
              <a:t>   </a:t>
            </a:r>
            <a:endParaRPr lang="kk-KZ">
              <a:ea typeface="Times New Roman" pitchFamily="18" charset="0"/>
              <a:cs typeface="Arial" charset="0"/>
            </a:endParaRPr>
          </a:p>
        </p:txBody>
      </p:sp>
      <p:sp>
        <p:nvSpPr>
          <p:cNvPr id="9" name="Круглая лента лицом вверх 8"/>
          <p:cNvSpPr/>
          <p:nvPr/>
        </p:nvSpPr>
        <p:spPr>
          <a:xfrm>
            <a:off x="571472" y="857232"/>
            <a:ext cx="7786742" cy="435771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Біздің үйдегі қабырға сағаты қоңыраулы, ол әрбір жарты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сағатта 1 рет, толық сағат сайын сол уақытты көрсету санына тең қоңырау соғады. Сонда ол тәулігіне неше рет қоңырау соғады?</a:t>
            </a:r>
            <a:endParaRPr lang="kk-KZ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1142976" y="4857736"/>
            <a:ext cx="7143800" cy="2000264"/>
          </a:xfrm>
          <a:prstGeom prst="notchedRightArrow">
            <a:avLst/>
          </a:prstGeom>
          <a:scene3d>
            <a:camera prst="orthographicFront"/>
            <a:lightRig rig="glow" dir="tl">
              <a:rot lat="0" lon="0" rev="5400000"/>
            </a:lightRig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(1+2+3+4+5+6+7+8+9+10+11+12)*</a:t>
            </a:r>
            <a:r>
              <a:rPr lang="kk-KZ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2+24</a:t>
            </a:r>
            <a:r>
              <a:rPr lang="en-US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=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180</a:t>
            </a:r>
            <a:endParaRPr lang="ru-RU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Рисунок 7" descr="AG00174_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642938"/>
            <a:ext cx="214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455B5A-D404-48BC-97BE-B547DCCDBA20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57166"/>
            <a:ext cx="78197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all" dirty="0">
                <a:ln w="9000" cmpd="sng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KZ Decor" pitchFamily="2" charset="0"/>
              </a:rPr>
              <a:t>Ойын 5 бөлімнен тұрады: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714348" y="857232"/>
            <a:ext cx="7500990" cy="5357850"/>
          </a:xfrm>
          <a:prstGeom prst="upArrowCallout">
            <a:avLst>
              <a:gd name="adj1" fmla="val 15756"/>
              <a:gd name="adj2" fmla="val 22689"/>
              <a:gd name="adj3" fmla="val 19667"/>
              <a:gd name="adj4" fmla="val 64977"/>
            </a:avLst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CC00"/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3214686"/>
            <a:ext cx="4479111" cy="255454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Parsek" pitchFamily="2" charset="0"/>
              </a:rPr>
              <a:t>І бөлім – «Бәйге»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Parsek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Parsek" pitchFamily="2" charset="0"/>
              </a:rPr>
              <a:t>ІІ бөлім – «Тіл - өнер»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Parsek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Parsek" pitchFamily="2" charset="0"/>
              </a:rPr>
              <a:t>ІІІ бөлім – «Дода»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Parsek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Parsek" pitchFamily="2" charset="0"/>
              </a:rPr>
              <a:t>ІҮ бөлім – «Тапқырлық»</a:t>
            </a:r>
            <a:endParaRPr lang="ru-RU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KZ Parsek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Z Parsek" pitchFamily="2" charset="0"/>
              </a:rPr>
              <a:t>Ү бөлім – «Жорға»</a:t>
            </a:r>
            <a:endParaRPr lang="kk-KZ" sz="3200" b="1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65C40A-9CD6-40EB-9BEA-AD3D2DA3585D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kk-KZ"/>
          </a:p>
        </p:txBody>
      </p:sp>
      <p:sp>
        <p:nvSpPr>
          <p:cNvPr id="4" name="Солнце 3"/>
          <p:cNvSpPr/>
          <p:nvPr/>
        </p:nvSpPr>
        <p:spPr>
          <a:xfrm>
            <a:off x="642938" y="285750"/>
            <a:ext cx="7286625" cy="6072188"/>
          </a:xfrm>
          <a:prstGeom prst="sun">
            <a:avLst/>
          </a:prstGeom>
          <a:solidFill>
            <a:srgbClr val="FFCC00">
              <a:alpha val="98824"/>
            </a:srgbClr>
          </a:solidFill>
          <a:ln>
            <a:solidFill>
              <a:srgbClr val="FFC000">
                <a:alpha val="65000"/>
              </a:srgbClr>
            </a:solidFill>
          </a:ln>
          <a:effectLst>
            <a:outerShdw blurRad="292100" dist="139700" dir="1500000" sx="112000" sy="112000" algn="ctr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2500306"/>
            <a:ext cx="3357586" cy="1754326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  <a:scene3d>
              <a:camera prst="isometricOffAxis1Right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KZ Decor" pitchFamily="2" charset="0"/>
              </a:rPr>
              <a:t>Ү бөлім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KZ Decor" pitchFamily="2" charset="0"/>
              </a:rPr>
              <a:t>«</a:t>
            </a:r>
            <a:r>
              <a:rPr lang="ru-RU" sz="5400" b="1" cap="all" dirty="0" err="1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KZ Decor" pitchFamily="2" charset="0"/>
              </a:rPr>
              <a:t>ЖОРҒА</a:t>
            </a:r>
            <a:r>
              <a:rPr lang="ru-RU" sz="54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KZ Decor" pitchFamily="2" charset="0"/>
              </a:rPr>
              <a:t>»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6000">
              <a:srgbClr val="1F1F1F"/>
            </a:gs>
            <a:gs pos="17999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75999">
              <a:srgbClr val="1F1F1F"/>
            </a:gs>
            <a:gs pos="78999">
              <a:srgbClr val="FFFFFF"/>
            </a:gs>
            <a:gs pos="100000">
              <a:srgbClr val="7F7F7F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endParaRPr lang="kk-KZ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244285-69E5-47C1-B640-76A20A2497D4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kk-KZ"/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214290"/>
          <a:ext cx="8643998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43570" y="214290"/>
            <a:ext cx="2071702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/>
                <a:solidFill>
                  <a:schemeClr val="accent3"/>
                </a:solidFill>
                <a:latin typeface="+mn-lt"/>
              </a:rPr>
              <a:t>радиус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00694" y="857232"/>
            <a:ext cx="290335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өзара жай сан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1571612"/>
            <a:ext cx="307183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бұрыс бөлшек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2214554"/>
            <a:ext cx="2489785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натурал сан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2264" y="2786058"/>
            <a:ext cx="65915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</a:rPr>
              <a:t>иә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3500438"/>
            <a:ext cx="413895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857884" y="4143380"/>
            <a:ext cx="2092239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аксиома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43636" y="4786322"/>
            <a:ext cx="1641796" cy="58477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вектор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5429264"/>
            <a:ext cx="186782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шеңбер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6072206"/>
            <a:ext cx="23070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абсцисса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4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07D6FFA-E8D1-4CE6-A0E1-99DF75DE286B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kk-KZ"/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42852"/>
          <a:ext cx="8786874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Волна 7"/>
          <p:cNvSpPr/>
          <p:nvPr/>
        </p:nvSpPr>
        <p:spPr>
          <a:xfrm>
            <a:off x="4929188" y="2143125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blipFill>
            <a:blip r:embed="rId6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solidFill>
                <a:schemeClr val="bg1"/>
              </a:solidFill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4929188" y="2857500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1" name="Волна 10"/>
          <p:cNvSpPr/>
          <p:nvPr/>
        </p:nvSpPr>
        <p:spPr>
          <a:xfrm>
            <a:off x="4929188" y="1428750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</p:txBody>
      </p:sp>
      <p:sp>
        <p:nvSpPr>
          <p:cNvPr id="12" name="Волна 11"/>
          <p:cNvSpPr/>
          <p:nvPr/>
        </p:nvSpPr>
        <p:spPr>
          <a:xfrm>
            <a:off x="4929188" y="3571875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3" name="Волна 12"/>
          <p:cNvSpPr/>
          <p:nvPr/>
        </p:nvSpPr>
        <p:spPr>
          <a:xfrm>
            <a:off x="4929188" y="4143375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4" name="Волна 13"/>
          <p:cNvSpPr/>
          <p:nvPr/>
        </p:nvSpPr>
        <p:spPr>
          <a:xfrm>
            <a:off x="4929188" y="4857750"/>
            <a:ext cx="3929062" cy="571500"/>
          </a:xfrm>
          <a:prstGeom prst="wave">
            <a:avLst>
              <a:gd name="adj1" fmla="val 20000"/>
              <a:gd name="adj2" fmla="val 0"/>
            </a:avLst>
          </a:prstGeom>
          <a:blipFill>
            <a:blip r:embed="rId8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prstTxWarp prst="textWave1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5" name="Волна 14"/>
          <p:cNvSpPr/>
          <p:nvPr/>
        </p:nvSpPr>
        <p:spPr>
          <a:xfrm>
            <a:off x="4929188" y="5500688"/>
            <a:ext cx="3929062" cy="571500"/>
          </a:xfrm>
          <a:prstGeom prst="wave">
            <a:avLst>
              <a:gd name="adj1" fmla="val 19167"/>
              <a:gd name="adj2" fmla="val 0"/>
            </a:avLst>
          </a:prstGeom>
          <a:blipFill>
            <a:blip r:embed="rId9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6" name="Волна 15"/>
          <p:cNvSpPr/>
          <p:nvPr/>
        </p:nvSpPr>
        <p:spPr>
          <a:xfrm>
            <a:off x="4929188" y="6143625"/>
            <a:ext cx="3929062" cy="571500"/>
          </a:xfrm>
          <a:prstGeom prst="wave">
            <a:avLst>
              <a:gd name="adj1" fmla="val 20000"/>
              <a:gd name="adj2" fmla="val 0"/>
            </a:avLst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7" name="Волна 16"/>
          <p:cNvSpPr/>
          <p:nvPr/>
        </p:nvSpPr>
        <p:spPr>
          <a:xfrm>
            <a:off x="4929188" y="785813"/>
            <a:ext cx="3929062" cy="571500"/>
          </a:xfrm>
          <a:prstGeom prst="wave">
            <a:avLst>
              <a:gd name="adj1" fmla="val 20000"/>
              <a:gd name="adj2" fmla="val 0"/>
            </a:avLst>
          </a:prstGeo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t="100000" r="100000"/>
            </a:path>
            <a:tileRect l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18" name="Волна 17"/>
          <p:cNvSpPr/>
          <p:nvPr/>
        </p:nvSpPr>
        <p:spPr>
          <a:xfrm>
            <a:off x="4929188" y="142875"/>
            <a:ext cx="3929062" cy="571500"/>
          </a:xfrm>
          <a:prstGeom prst="wave">
            <a:avLst>
              <a:gd name="adj1" fmla="val 19167"/>
              <a:gd name="adj2" fmla="val -242"/>
            </a:avLst>
          </a:prstGeom>
          <a:blipFill>
            <a:blip r:embed="rId10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72198" y="142852"/>
            <a:ext cx="1810111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20000"/>
                <a:gd name="adj2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диаметр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857884" y="785794"/>
            <a:ext cx="2451312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8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Z Poster" pitchFamily="2" charset="0"/>
              </a:rPr>
              <a:t>Өзара кері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72132" y="2143116"/>
            <a:ext cx="2900153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9561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</a:rPr>
              <a:t>Дұрыс </a:t>
            </a:r>
            <a:r>
              <a:rPr lang="ru-RU" sz="28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+mn-lt"/>
              </a:rPr>
              <a:t>бөлшек</a:t>
            </a:r>
            <a:endParaRPr lang="kk-KZ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29388" y="1428736"/>
            <a:ext cx="692818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6031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иә</a:t>
            </a:r>
            <a:endParaRPr lang="kk-KZ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215074" y="2857496"/>
            <a:ext cx="1396536" cy="584775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3682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</a:rPr>
              <a:t>1-ден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5857884" y="3571876"/>
            <a:ext cx="2056973" cy="584775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8818"/>
                <a:gd name="adj2" fmla="val 0"/>
              </a:avLst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</a:rPr>
              <a:t>теорема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715008" y="4143380"/>
            <a:ext cx="2241319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7796"/>
                <a:gd name="adj2" fmla="val 0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180 градус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429388" y="4857760"/>
            <a:ext cx="886781" cy="523220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14265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3,14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429256" y="5500702"/>
            <a:ext cx="2853666" cy="523220"/>
          </a:xfrm>
          <a:prstGeom prst="rect">
            <a:avLst/>
          </a:prstGeom>
          <a:noFill/>
        </p:spPr>
        <p:txBody>
          <a:bodyPr wrap="none">
            <a:prstTxWarp prst="textWave1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err="1">
                <a:ln w="1016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Шаршы</a:t>
            </a:r>
            <a:r>
              <a:rPr lang="ru-RU" sz="2800" dirty="0">
                <a:ln w="10160">
                  <a:solidFill>
                    <a:schemeClr val="tx2">
                      <a:lumMod val="25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, ромб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000760" y="6143644"/>
            <a:ext cx="2241319" cy="584775"/>
          </a:xfrm>
          <a:prstGeom prst="rect">
            <a:avLst/>
          </a:prstGeom>
          <a:noFill/>
        </p:spPr>
        <p:txBody>
          <a:bodyPr wrap="none">
            <a:prstTxWarp prst="textWave1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ордината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27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6E280B-550E-4BBF-8839-F881DBAA5CE2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kk-KZ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714375" y="357188"/>
            <a:ext cx="7643813" cy="6000750"/>
          </a:xfrm>
          <a:prstGeom prst="horizontalScroll">
            <a:avLst>
              <a:gd name="adj" fmla="val 87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2357430"/>
            <a:ext cx="6784230" cy="206210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isometricOffAxis2Lef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Z Poster" pitchFamily="2" charset="0"/>
              </a:rPr>
              <a:t>Көңіл бөліп бұл кешке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Z Poster" pitchFamily="2" charset="0"/>
              </a:rPr>
              <a:t>Келгендерге көп рахмет.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Z Poster" pitchFamily="2" charset="0"/>
              </a:rPr>
              <a:t>Шын сезінген көрерменге,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KZ Poster" pitchFamily="2" charset="0"/>
              </a:rPr>
              <a:t>Мың рахмет, мың рахмет!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0521CD5-D65D-4513-BDD1-584A9451330C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143116"/>
            <a:ext cx="7358114" cy="18573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Сау болыңыздар!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1071563" y="571500"/>
            <a:ext cx="6786562" cy="5572125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928802"/>
            <a:ext cx="5286412" cy="2308324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i="1" noProof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І бөлім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i="1" noProof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«Бәйге»</a:t>
            </a:r>
          </a:p>
        </p:txBody>
      </p:sp>
      <p:sp>
        <p:nvSpPr>
          <p:cNvPr id="1229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F421AA-1014-4F38-9919-A53AABFB44DB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kk-KZ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14282" y="267494"/>
          <a:ext cx="8643998" cy="6161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165E90-9783-4E36-BED0-311C53A940D0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kk-K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285720" y="500042"/>
          <a:ext cx="8501122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65AECA-1361-4574-9BF3-23BC9046F41D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kk-KZ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428604"/>
          <a:ext cx="8429684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601E8F-AF22-447F-BEAC-52F64ED7831B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kk-KZ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но 2 4"/>
          <p:cNvSpPr/>
          <p:nvPr/>
        </p:nvSpPr>
        <p:spPr>
          <a:xfrm>
            <a:off x="500063" y="357188"/>
            <a:ext cx="8143875" cy="621506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2000240"/>
            <a:ext cx="4921540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ІІ бөлім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7200" b="1" i="1" spc="50" dirty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«Тіл-өнер»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F14A607-BFAB-4C64-91B7-0EB45A2B49C6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kk-K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642938" y="0"/>
            <a:ext cx="4000500" cy="1928813"/>
          </a:xfrm>
          <a:prstGeom prst="horizontalScroll">
            <a:avLst/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solidFill>
                  <a:srgbClr val="FF0000"/>
                </a:solidFill>
              </a:rPr>
              <a:t>Жоқ өзінде бас та, қас та, мойын да,</a:t>
            </a:r>
            <a:r>
              <a:rPr lang="ru-RU" sz="2000" dirty="0">
                <a:solidFill>
                  <a:srgbClr val="FF0000"/>
                </a:solidFill>
              </a:rPr>
              <a:t/>
            </a:r>
            <a:br>
              <a:rPr lang="ru-RU" sz="2000" dirty="0">
                <a:solidFill>
                  <a:srgbClr val="FF0000"/>
                </a:solidFill>
              </a:rPr>
            </a:br>
            <a:r>
              <a:rPr lang="kk-KZ" sz="2000" dirty="0">
                <a:solidFill>
                  <a:srgbClr val="FF0000"/>
                </a:solidFill>
              </a:rPr>
              <a:t>Ұзындығы жазулы тұр бойында.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/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42910" y="1785926"/>
            <a:ext cx="4000500" cy="1714500"/>
          </a:xfrm>
          <a:prstGeom prst="horizontalScroll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/>
              <a:t>Түйеқұс таразыда бір аяғымен тұрғанда 12 кг. Тартады. Ал егер екі аяғымен тұрса, қанша тартады?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71472" y="3286124"/>
            <a:ext cx="3857625" cy="1928812"/>
          </a:xfrm>
          <a:prstGeom prst="horizontalScroll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solidFill>
                  <a:schemeClr val="tx2">
                    <a:lumMod val="25000"/>
                  </a:schemeClr>
                </a:solidFill>
              </a:rPr>
              <a:t>Өзі сөйлей білмейді, салған ізі сөйлейді.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857752" y="0"/>
            <a:ext cx="4000500" cy="1857375"/>
          </a:xfrm>
          <a:prstGeom prst="horizontalScroll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30000">
                <a:schemeClr val="accent3">
                  <a:lumMod val="60000"/>
                  <a:lumOff val="40000"/>
                </a:schemeClr>
              </a:gs>
              <a:gs pos="64999">
                <a:schemeClr val="accent5">
                  <a:lumMod val="60000"/>
                  <a:lumOff val="40000"/>
                  <a:alpha val="47000"/>
                </a:schemeClr>
              </a:gs>
              <a:gs pos="89999">
                <a:srgbClr val="FF0000"/>
              </a:gs>
              <a:gs pos="100000">
                <a:srgbClr val="FF8200"/>
              </a:gs>
            </a:gsLst>
            <a:lin ang="81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400" i="1" dirty="0">
                <a:solidFill>
                  <a:srgbClr val="008000"/>
                </a:solidFill>
              </a:rPr>
              <a:t>Отыз тістен шыққан сөз – неше рулы елге тарайды?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571472" y="5000612"/>
            <a:ext cx="3857652" cy="1857388"/>
          </a:xfrm>
          <a:prstGeom prst="horizontalScroll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>
                  <a:alpha val="7000"/>
                </a:srgbClr>
              </a:gs>
              <a:gs pos="75000">
                <a:srgbClr val="01A78F"/>
              </a:gs>
              <a:gs pos="100000">
                <a:srgbClr val="3366FF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chemeClr val="accent6">
                    <a:lumMod val="75000"/>
                  </a:schemeClr>
                </a:solidFill>
              </a:rPr>
              <a:t>Ел құлағы нешеу? </a:t>
            </a: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857752" y="1571612"/>
            <a:ext cx="3929062" cy="2000250"/>
          </a:xfrm>
          <a:prstGeom prst="horizontalScroll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20000">
                <a:schemeClr val="accent3">
                  <a:lumMod val="60000"/>
                  <a:lumOff val="40000"/>
                </a:schemeClr>
              </a:gs>
              <a:gs pos="61000">
                <a:schemeClr val="accent3">
                  <a:lumMod val="75000"/>
                </a:schemeClr>
              </a:gs>
              <a:gs pos="61000">
                <a:schemeClr val="accent3">
                  <a:lumMod val="75000"/>
                </a:schemeClr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dirty="0">
                <a:solidFill>
                  <a:schemeClr val="tx2">
                    <a:lumMod val="25000"/>
                  </a:schemeClr>
                </a:solidFill>
              </a:rPr>
              <a:t>Қабат-қабат қаттама, ақылың болса  аттама </a:t>
            </a:r>
          </a:p>
        </p:txBody>
      </p:sp>
      <p:sp>
        <p:nvSpPr>
          <p:cNvPr id="17424" name="Номер слайда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BD6F53-419D-4770-8503-FD3F37778AE7}" type="slidenum">
              <a:rPr lang="kk-K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kk-KZ"/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4857752" y="3286124"/>
            <a:ext cx="3929062" cy="2214578"/>
          </a:xfrm>
          <a:prstGeom prst="horizontalScroll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20000">
                <a:schemeClr val="accent3">
                  <a:lumMod val="60000"/>
                  <a:lumOff val="40000"/>
                </a:schemeClr>
              </a:gs>
              <a:gs pos="61000">
                <a:schemeClr val="accent3">
                  <a:lumMod val="75000"/>
                </a:schemeClr>
              </a:gs>
              <a:gs pos="61000">
                <a:schemeClr val="accent3">
                  <a:lumMod val="75000"/>
                </a:schemeClr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kk-KZ" sz="2000" dirty="0" smtClean="0"/>
              <a:t>Алды артымыз шексізде</a:t>
            </a:r>
            <a:endParaRPr lang="ru-RU" sz="2000" dirty="0" smtClean="0"/>
          </a:p>
          <a:p>
            <a:r>
              <a:rPr lang="kk-KZ" sz="2000" dirty="0" smtClean="0"/>
              <a:t>Жете алмайсың біздерге</a:t>
            </a:r>
            <a:endParaRPr lang="ru-RU" sz="2000" dirty="0" smtClean="0"/>
          </a:p>
          <a:p>
            <a:r>
              <a:rPr lang="kk-KZ" sz="2000" dirty="0" smtClean="0"/>
              <a:t>Сәуле мен кесінді</a:t>
            </a:r>
          </a:p>
          <a:p>
            <a:r>
              <a:rPr lang="kk-KZ" sz="2000" dirty="0" smtClean="0"/>
              <a:t>Шыққан тегін білесің бе?</a:t>
            </a:r>
            <a:endParaRPr lang="ru-RU" sz="20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4857752" y="4929188"/>
            <a:ext cx="3857625" cy="1928812"/>
          </a:xfrm>
          <a:prstGeom prst="horizontalScroll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kk-KZ" sz="2000" dirty="0" smtClean="0">
                <a:solidFill>
                  <a:schemeClr val="bg1"/>
                </a:solidFill>
              </a:rPr>
              <a:t>Нарселерді санағанда 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kk-KZ" sz="2000" dirty="0" smtClean="0">
                <a:solidFill>
                  <a:schemeClr val="bg1"/>
                </a:solidFill>
              </a:rPr>
              <a:t>Керек ол бізге ауадай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kk-KZ" sz="2000" dirty="0" smtClean="0">
                <a:solidFill>
                  <a:schemeClr val="bg1"/>
                </a:solidFill>
              </a:rPr>
              <a:t>Айтыңдаршы бұл қай сан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kk-KZ" sz="2000" dirty="0" smtClean="0">
                <a:solidFill>
                  <a:schemeClr val="bg1"/>
                </a:solidFill>
              </a:rPr>
              <a:t>Жан-жағыңа қарамай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2000" dirty="0">
              <a:solidFill>
                <a:schemeClr val="bg1"/>
              </a:solidFill>
            </a:endParaRPr>
          </a:p>
        </p:txBody>
      </p:sp>
      <p:sp>
        <p:nvSpPr>
          <p:cNvPr id="18" name="Стрелка вправо с вырезом 17"/>
          <p:cNvSpPr/>
          <p:nvPr/>
        </p:nvSpPr>
        <p:spPr>
          <a:xfrm>
            <a:off x="1142976" y="1643050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u="sng" dirty="0">
                <a:solidFill>
                  <a:srgbClr val="FFFF00"/>
                </a:solidFill>
              </a:rPr>
              <a:t>сызғыш, линейка, </a:t>
            </a:r>
            <a:r>
              <a:rPr lang="en-US" u="sng" dirty="0">
                <a:solidFill>
                  <a:srgbClr val="FFFF00"/>
                </a:solidFill>
              </a:rPr>
              <a:t> a ruler</a:t>
            </a:r>
            <a:endParaRPr lang="kk-KZ" dirty="0">
              <a:solidFill>
                <a:srgbClr val="FFFF00"/>
              </a:solidFill>
            </a:endParaRPr>
          </a:p>
        </p:txBody>
      </p:sp>
      <p:sp>
        <p:nvSpPr>
          <p:cNvPr id="19" name="Стрелка вправо с вырезом 18"/>
          <p:cNvSpPr/>
          <p:nvPr/>
        </p:nvSpPr>
        <p:spPr>
          <a:xfrm>
            <a:off x="857224" y="4714884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solidFill>
                  <a:srgbClr val="FFFF00"/>
                </a:solidFill>
              </a:rPr>
              <a:t>қалам, ручка, </a:t>
            </a:r>
            <a:r>
              <a:rPr lang="en-US" dirty="0">
                <a:solidFill>
                  <a:srgbClr val="FFFF00"/>
                </a:solidFill>
              </a:rPr>
              <a:t>pen</a:t>
            </a:r>
            <a:endParaRPr lang="kk-KZ" dirty="0">
              <a:solidFill>
                <a:srgbClr val="FFFF00"/>
              </a:solidFill>
            </a:endParaRPr>
          </a:p>
        </p:txBody>
      </p:sp>
      <p:sp>
        <p:nvSpPr>
          <p:cNvPr id="20" name="Стрелка вправо с вырезом 19"/>
          <p:cNvSpPr/>
          <p:nvPr/>
        </p:nvSpPr>
        <p:spPr>
          <a:xfrm>
            <a:off x="1071538" y="3214686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u="sng" dirty="0">
                <a:solidFill>
                  <a:srgbClr val="FFFF00"/>
                </a:solidFill>
              </a:rPr>
              <a:t>он екі, двенадцать,  </a:t>
            </a:r>
            <a:r>
              <a:rPr lang="en-US" sz="1600" u="sng" dirty="0" err="1">
                <a:solidFill>
                  <a:srgbClr val="FFFF00"/>
                </a:solidFill>
              </a:rPr>
              <a:t>tweive</a:t>
            </a:r>
            <a:endParaRPr lang="kk-KZ" sz="1600" dirty="0">
              <a:solidFill>
                <a:srgbClr val="FFFF00"/>
              </a:solidFill>
            </a:endParaRPr>
          </a:p>
        </p:txBody>
      </p:sp>
      <p:sp>
        <p:nvSpPr>
          <p:cNvPr id="21" name="Стрелка вправо с вырезом 20"/>
          <p:cNvSpPr/>
          <p:nvPr/>
        </p:nvSpPr>
        <p:spPr>
          <a:xfrm>
            <a:off x="5143504" y="4857760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u="sng" dirty="0" smtClean="0">
                <a:solidFill>
                  <a:srgbClr val="FFFF00"/>
                </a:solidFill>
              </a:rPr>
              <a:t>(түзу, прямая, </a:t>
            </a:r>
            <a:r>
              <a:rPr lang="en-US" u="sng" dirty="0" smtClean="0">
                <a:solidFill>
                  <a:srgbClr val="FFFF00"/>
                </a:solidFill>
              </a:rPr>
              <a:t>straight)</a:t>
            </a:r>
            <a:endParaRPr lang="kk-KZ" dirty="0">
              <a:solidFill>
                <a:srgbClr val="FFFF00"/>
              </a:solidFill>
            </a:endParaRPr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5072066" y="1428736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u="sng" dirty="0">
                <a:solidFill>
                  <a:srgbClr val="FFFF00"/>
                </a:solidFill>
              </a:rPr>
              <a:t>отыз, тридцать, </a:t>
            </a:r>
            <a:r>
              <a:rPr lang="en-US" u="sng" dirty="0" err="1">
                <a:solidFill>
                  <a:srgbClr val="FFFF00"/>
                </a:solidFill>
              </a:rPr>
              <a:t>soty</a:t>
            </a:r>
            <a:endParaRPr lang="kk-KZ" dirty="0">
              <a:solidFill>
                <a:srgbClr val="FFFF00"/>
              </a:solidFill>
            </a:endParaRPr>
          </a:p>
        </p:txBody>
      </p:sp>
      <p:sp>
        <p:nvSpPr>
          <p:cNvPr id="23" name="Стрелка вправо с вырезом 22"/>
          <p:cNvSpPr/>
          <p:nvPr/>
        </p:nvSpPr>
        <p:spPr>
          <a:xfrm>
            <a:off x="1071538" y="6215082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u="sng" dirty="0">
                <a:solidFill>
                  <a:srgbClr val="FFFF00"/>
                </a:solidFill>
              </a:rPr>
              <a:t>елу, пятьдесят, </a:t>
            </a:r>
            <a:r>
              <a:rPr lang="en-US" u="sng" dirty="0" err="1">
                <a:solidFill>
                  <a:srgbClr val="FFFF00"/>
                </a:solidFill>
              </a:rPr>
              <a:t>Fivty</a:t>
            </a:r>
            <a:endParaRPr lang="kk-KZ" dirty="0">
              <a:solidFill>
                <a:srgbClr val="FFFF00"/>
              </a:solidFill>
            </a:endParaRPr>
          </a:p>
        </p:txBody>
      </p:sp>
      <p:sp>
        <p:nvSpPr>
          <p:cNvPr id="24" name="Номер слайда 15"/>
          <p:cNvSpPr txBox="1">
            <a:spLocks/>
          </p:cNvSpPr>
          <p:nvPr/>
        </p:nvSpPr>
        <p:spPr bwMode="auto">
          <a:xfrm>
            <a:off x="7742238" y="6634163"/>
            <a:ext cx="503237" cy="3016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B646FC-9218-4325-A534-31A59D04DE9F}" type="slidenum">
              <a:rPr kumimoji="0" lang="kk-K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kk-KZ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Стрелка вправо с вырезом 24"/>
          <p:cNvSpPr/>
          <p:nvPr/>
        </p:nvSpPr>
        <p:spPr>
          <a:xfrm>
            <a:off x="5295904" y="3081334"/>
            <a:ext cx="3286125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u="sng" dirty="0" smtClean="0">
                <a:solidFill>
                  <a:srgbClr val="FFFF00"/>
                </a:solidFill>
              </a:rPr>
              <a:t>кітап, книга, </a:t>
            </a:r>
            <a:r>
              <a:rPr lang="en-US" u="sng" dirty="0" smtClean="0">
                <a:solidFill>
                  <a:srgbClr val="FFFF00"/>
                </a:solidFill>
              </a:rPr>
              <a:t>book</a:t>
            </a:r>
            <a:endParaRPr lang="kk-KZ" dirty="0">
              <a:solidFill>
                <a:srgbClr val="FFFF00"/>
              </a:solidFill>
            </a:endParaRPr>
          </a:p>
        </p:txBody>
      </p:sp>
      <p:sp>
        <p:nvSpPr>
          <p:cNvPr id="26" name="Стрелка вправо с вырезом 25"/>
          <p:cNvSpPr/>
          <p:nvPr/>
        </p:nvSpPr>
        <p:spPr>
          <a:xfrm>
            <a:off x="4500562" y="6429375"/>
            <a:ext cx="4643438" cy="42862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600" dirty="0" smtClean="0">
                <a:solidFill>
                  <a:srgbClr val="FFFF00"/>
                </a:solidFill>
              </a:rPr>
              <a:t>(натурал сан, натуральное число, </a:t>
            </a:r>
            <a:r>
              <a:rPr lang="en-US" sz="1600" dirty="0" smtClean="0">
                <a:solidFill>
                  <a:srgbClr val="FFFF00"/>
                </a:solidFill>
              </a:rPr>
              <a:t>real</a:t>
            </a:r>
            <a:r>
              <a:rPr lang="ru-RU" sz="1600" dirty="0" smtClean="0">
                <a:solidFill>
                  <a:srgbClr val="FFFF00"/>
                </a:solidFill>
              </a:rPr>
              <a:t>)</a:t>
            </a:r>
            <a:endParaRPr lang="kk-KZ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1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644</TotalTime>
  <Words>1354</Words>
  <Application>Microsoft Office PowerPoint</Application>
  <PresentationFormat>Экран (4:3)</PresentationFormat>
  <Paragraphs>240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Яркая</vt:lpstr>
      <vt:lpstr>Слайд 1</vt:lpstr>
      <vt:lpstr>Мақсаты: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 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    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ТОРЕХАН</dc:creator>
  <cp:lastModifiedBy>123</cp:lastModifiedBy>
  <cp:revision>81</cp:revision>
  <dcterms:created xsi:type="dcterms:W3CDTF">2010-01-12T08:13:11Z</dcterms:created>
  <dcterms:modified xsi:type="dcterms:W3CDTF">2012-08-11T00:25:43Z</dcterms:modified>
</cp:coreProperties>
</file>