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3" r:id="rId2"/>
    <p:sldId id="264" r:id="rId3"/>
    <p:sldId id="260" r:id="rId4"/>
    <p:sldId id="262" r:id="rId5"/>
    <p:sldId id="261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4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9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3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7632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72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39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48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09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0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2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5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2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6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3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6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9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0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8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514666" cy="1320800"/>
          </a:xfrm>
        </p:spPr>
        <p:txBody>
          <a:bodyPr/>
          <a:lstStyle/>
          <a:p>
            <a:r>
              <a:rPr lang="kk-KZ" b="1" dirty="0"/>
              <a:t>Рахат ауылдық округі  № 1 орта мектеп»  КММ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200" dirty="0" smtClean="0"/>
              <a:t>Алматы Облысы Еңбекшіқазақ ауданы</a:t>
            </a:r>
          </a:p>
          <a:p>
            <a:r>
              <a:rPr lang="kk-KZ" sz="3200" dirty="0"/>
              <a:t> </a:t>
            </a:r>
            <a:r>
              <a:rPr lang="kk-KZ" sz="3200" dirty="0" smtClean="0"/>
              <a:t>           Есік қаласы</a:t>
            </a:r>
            <a:endParaRPr lang="kk-KZ" sz="3200" dirty="0"/>
          </a:p>
          <a:p>
            <a:endParaRPr lang="kk-KZ" dirty="0"/>
          </a:p>
          <a:p>
            <a:r>
              <a:rPr lang="kk-KZ" sz="2400" b="1" dirty="0" smtClean="0">
                <a:latin typeface="Arial" pitchFamily="34" charset="0"/>
                <a:cs typeface="Arial" pitchFamily="34" charset="0"/>
              </a:rPr>
              <a:t>           Музыка пәні мұғалімі </a:t>
            </a:r>
          </a:p>
          <a:p>
            <a:r>
              <a:rPr lang="kk-K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400" b="1" dirty="0" smtClean="0">
                <a:latin typeface="Arial" pitchFamily="34" charset="0"/>
                <a:cs typeface="Arial" pitchFamily="34" charset="0"/>
              </a:rPr>
              <a:t>           Дуненбаева Лейля Жумабаевна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10">
            <a:extLst>
              <a:ext uri="{FF2B5EF4-FFF2-40B4-BE49-F238E27FC236}">
                <a16:creationId xmlns:a16="http://schemas.microsoft.com/office/drawing/2014/main" xmlns="" id="{7E114DB2-EA46-1C46-8FAC-8D7631D08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44" y="3866941"/>
            <a:ext cx="4563992" cy="286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7876B9-94D6-BF47-8EE3-01E7C0F32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0084" y="1459148"/>
            <a:ext cx="6439712" cy="895921"/>
          </a:xfrm>
        </p:spPr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Музыка </a:t>
            </a:r>
            <a:r>
              <a:rPr lang="kk-KZ" dirty="0" smtClean="0"/>
              <a:t>пәні</a:t>
            </a:r>
            <a:br>
              <a:rPr lang="kk-KZ" dirty="0" smtClean="0"/>
            </a:br>
            <a:r>
              <a:rPr lang="ru-RU" dirty="0" smtClean="0"/>
              <a:t>33-сабақ</a:t>
            </a:r>
            <a:br>
              <a:rPr lang="ru-RU" dirty="0" smtClean="0"/>
            </a:br>
            <a:r>
              <a:rPr lang="ru-RU" dirty="0" smtClean="0"/>
              <a:t>Дала </a:t>
            </a:r>
            <a:r>
              <a:rPr lang="ru-RU" dirty="0" err="1"/>
              <a:t>әуені</a:t>
            </a:r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47115AAB-A5B3-2F40-A682-0E9C0261A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89" y="2530168"/>
            <a:ext cx="8604853" cy="34004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7115AAB-A5B3-2F40-A682-0E9C0261A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89" y="3457575"/>
            <a:ext cx="8604853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1FAFCB-5A6F-2142-BFBF-02AADF34A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0339" y="1271035"/>
            <a:ext cx="4118380" cy="5243697"/>
          </a:xfrm>
        </p:spPr>
        <p:txBody>
          <a:bodyPr/>
          <a:lstStyle/>
          <a:p>
            <a:r>
              <a:rPr lang="kk-KZ" dirty="0"/>
              <a:t>2.1.3.2 -ұлттық және классикалық аспаптардың дыбысталуын салыстыру</a:t>
            </a:r>
            <a:endParaRPr lang="ru-RU" dirty="0"/>
          </a:p>
        </p:txBody>
      </p:sp>
      <p:pic>
        <p:nvPicPr>
          <p:cNvPr id="10" name="Рисунок 10">
            <a:extLst>
              <a:ext uri="{FF2B5EF4-FFF2-40B4-BE49-F238E27FC236}">
                <a16:creationId xmlns:a16="http://schemas.microsoft.com/office/drawing/2014/main" xmlns="" id="{7E114DB2-EA46-1C46-8FAC-8D7631D08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692" y="1015297"/>
            <a:ext cx="4563992" cy="51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8938" y="3875207"/>
            <a:ext cx="432887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1-тапсырма. </a:t>
            </a:r>
            <a:r>
              <a:rPr kumimoji="0" lang="en-US" altLang="ru-RU" sz="32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Тыңдау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24243" y="3875207"/>
            <a:ext cx="35083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500" b="0" i="0" u="none" strike="noStrike" cap="none" normalizeH="0" baseline="0" dirty="0" smtClean="0">
                <a:ln>
                  <a:noFill/>
                </a:ln>
                <a:solidFill>
                  <a:srgbClr val="EC008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?!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8938" y="4306094"/>
            <a:ext cx="1032782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Суретке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қарап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дала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туралы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ой-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пікіріңмен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бөліс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60425" algn="l"/>
              </a:tabLst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Үнтаспадан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Түркештің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«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Көңілашар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күйін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тыңда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60425" algn="l"/>
              </a:tabLst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Күйдің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көңіл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күйіне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байсалды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жігерлі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шабытты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нәзік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т.б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.),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темпіне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динамикалық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күшіне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назарыңды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аудар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60425" algn="l"/>
              </a:tabLs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4">
            <a:extLst>
              <a:ext uri="{FF2B5EF4-FFF2-40B4-BE49-F238E27FC236}">
                <a16:creationId xmlns:a16="http://schemas.microsoft.com/office/drawing/2014/main" xmlns="" id="{D3308043-C8A2-A44B-92EF-654DBA924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39" y="226255"/>
            <a:ext cx="7751942" cy="364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857BC5-1C70-674D-87B7-4CD2B40E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5400" dirty="0" smtClean="0"/>
              <a:t>               Кең дала</a:t>
            </a:r>
            <a:br>
              <a:rPr lang="kk-KZ" sz="5400" dirty="0" smtClean="0"/>
            </a:br>
            <a:r>
              <a:rPr lang="kk-KZ" sz="3100" i="1" dirty="0" smtClean="0"/>
              <a:t>Өлеңін жазған:Н.Әлімқұлов</a:t>
            </a:r>
            <a:br>
              <a:rPr lang="kk-KZ" sz="3100" i="1" dirty="0" smtClean="0"/>
            </a:br>
            <a:r>
              <a:rPr lang="kk-KZ" sz="3100" i="1" dirty="0" smtClean="0"/>
              <a:t>Әнін жазңан: И. Нүсіпбаев</a:t>
            </a:r>
            <a:endParaRPr lang="ru-RU" sz="3100" i="1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E2A510EC-13D0-BE48-8848-D77A1D9A3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5403" y="2894189"/>
            <a:ext cx="6199016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2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5FFEA4-857B-AE46-9811-66D26BCB4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528" y="0"/>
            <a:ext cx="4031144" cy="897719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en-US" sz="2700" b="1" dirty="0" err="1"/>
              <a:t>Алақай-ау</a:t>
            </a:r>
            <a:r>
              <a:rPr lang="en-US" sz="2700" b="1" dirty="0"/>
              <a:t>, </a:t>
            </a:r>
            <a:r>
              <a:rPr lang="en-US" sz="2700" b="1" dirty="0" err="1"/>
              <a:t>алақай</a:t>
            </a:r>
            <a:r>
              <a:rPr lang="en-US" sz="2700" b="1" dirty="0"/>
              <a:t>! </a:t>
            </a:r>
            <a:r>
              <a:rPr lang="en-US" sz="2700" b="1" dirty="0" err="1"/>
              <a:t>Дала</a:t>
            </a:r>
            <a:r>
              <a:rPr lang="en-US" sz="2700" b="1" dirty="0"/>
              <a:t> </a:t>
            </a:r>
            <a:r>
              <a:rPr lang="en-US" sz="2700" b="1" dirty="0" err="1"/>
              <a:t>қандай</a:t>
            </a:r>
            <a:r>
              <a:rPr lang="en-US" sz="2700" b="1" dirty="0"/>
              <a:t> </a:t>
            </a:r>
            <a:r>
              <a:rPr lang="en-US" sz="2700" b="1" dirty="0" err="1"/>
              <a:t>кең</a:t>
            </a:r>
            <a:r>
              <a:rPr lang="en-US" sz="2700" b="1" dirty="0"/>
              <a:t> </a:t>
            </a:r>
            <a:r>
              <a:rPr lang="en-US" sz="2700" b="1" dirty="0" err="1"/>
              <a:t>еді</a:t>
            </a:r>
            <a:r>
              <a:rPr lang="en-US" sz="2700" b="1" dirty="0"/>
              <a:t>.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dirty="0" err="1"/>
              <a:t>Бәрі</a:t>
            </a:r>
            <a:r>
              <a:rPr lang="ru-RU" sz="2700" dirty="0"/>
              <a:t> </a:t>
            </a:r>
            <a:r>
              <a:rPr lang="ru-RU" sz="2700" dirty="0" err="1"/>
              <a:t>мендей</a:t>
            </a:r>
            <a:r>
              <a:rPr lang="ru-RU" sz="2700" dirty="0"/>
              <a:t> </a:t>
            </a:r>
            <a:r>
              <a:rPr lang="ru-RU" sz="2700" dirty="0" err="1"/>
              <a:t>балақай</a:t>
            </a:r>
            <a:r>
              <a:rPr lang="ru-RU" sz="2700" dirty="0"/>
              <a:t>,	</a:t>
            </a:r>
            <a:r>
              <a:rPr lang="ru-RU" sz="2700" i="1" dirty="0"/>
              <a:t>2 </a:t>
            </a:r>
            <a:r>
              <a:rPr lang="ru-RU" sz="2700" i="1" dirty="0" err="1"/>
              <a:t>рет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err="1"/>
              <a:t>Асыр</a:t>
            </a:r>
            <a:r>
              <a:rPr lang="ru-RU" sz="2700" dirty="0"/>
              <a:t> </a:t>
            </a:r>
            <a:r>
              <a:rPr lang="ru-RU" sz="2700" dirty="0" err="1"/>
              <a:t>салып</a:t>
            </a:r>
            <a:r>
              <a:rPr lang="ru-RU" sz="2700" dirty="0"/>
              <a:t> </a:t>
            </a:r>
            <a:r>
              <a:rPr lang="ru-RU" sz="2700" dirty="0" err="1"/>
              <a:t>келеді</a:t>
            </a:r>
            <a:r>
              <a:rPr lang="ru-RU" sz="2700" dirty="0"/>
              <a:t>.</a:t>
            </a:r>
            <a:br>
              <a:rPr lang="ru-RU" sz="2700" dirty="0"/>
            </a:br>
            <a:r>
              <a:rPr lang="ru-RU" sz="2700" dirty="0"/>
              <a:t> </a:t>
            </a:r>
            <a:br>
              <a:rPr lang="ru-RU" sz="2700" dirty="0"/>
            </a:br>
            <a:r>
              <a:rPr lang="ru-RU" sz="2700" dirty="0" err="1"/>
              <a:t>Жайнап</a:t>
            </a:r>
            <a:r>
              <a:rPr lang="ru-RU" sz="2700" dirty="0"/>
              <a:t> </a:t>
            </a:r>
            <a:r>
              <a:rPr lang="ru-RU" sz="2700" dirty="0" err="1"/>
              <a:t>өскен</a:t>
            </a:r>
            <a:r>
              <a:rPr lang="ru-RU" sz="2700" dirty="0"/>
              <a:t> </a:t>
            </a:r>
            <a:r>
              <a:rPr lang="ru-RU" sz="2700" dirty="0" err="1"/>
              <a:t>гүліндей</a:t>
            </a:r>
            <a:r>
              <a:rPr lang="ru-RU" sz="2700" dirty="0"/>
              <a:t> </a:t>
            </a:r>
            <a:r>
              <a:rPr lang="ru-RU" sz="2700" dirty="0" err="1"/>
              <a:t>Ұлымын</a:t>
            </a:r>
            <a:r>
              <a:rPr lang="ru-RU" sz="2700" dirty="0"/>
              <a:t> </a:t>
            </a:r>
            <a:r>
              <a:rPr lang="ru-RU" sz="2700" dirty="0" err="1"/>
              <a:t>кең</a:t>
            </a:r>
            <a:r>
              <a:rPr lang="ru-RU" sz="2700" dirty="0"/>
              <a:t> </a:t>
            </a:r>
            <a:r>
              <a:rPr lang="ru-RU" sz="2700" dirty="0" err="1"/>
              <a:t>даланың</a:t>
            </a:r>
            <a:r>
              <a:rPr lang="ru-RU" sz="2700" dirty="0"/>
              <a:t>.</a:t>
            </a:r>
            <a:br>
              <a:rPr lang="ru-RU" sz="2700" dirty="0"/>
            </a:br>
            <a:r>
              <a:rPr lang="ru-RU" sz="2700" dirty="0" err="1"/>
              <a:t>Өзім</a:t>
            </a:r>
            <a:r>
              <a:rPr lang="ru-RU" sz="2700" dirty="0"/>
              <a:t> </a:t>
            </a:r>
            <a:r>
              <a:rPr lang="ru-RU" sz="2700" dirty="0" err="1"/>
              <a:t>туған</a:t>
            </a:r>
            <a:r>
              <a:rPr lang="ru-RU" sz="2700" dirty="0"/>
              <a:t> </a:t>
            </a:r>
            <a:r>
              <a:rPr lang="ru-RU" sz="2700" dirty="0" err="1"/>
              <a:t>үйімдей</a:t>
            </a:r>
            <a:r>
              <a:rPr lang="ru-RU" sz="2700" dirty="0"/>
              <a:t>	</a:t>
            </a:r>
            <a:r>
              <a:rPr lang="ru-RU" sz="2700" i="1" dirty="0"/>
              <a:t>2 </a:t>
            </a:r>
            <a:r>
              <a:rPr lang="ru-RU" sz="2700" i="1" dirty="0" err="1"/>
              <a:t>рет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 err="1"/>
              <a:t>Аунап</a:t>
            </a:r>
            <a:r>
              <a:rPr lang="ru-RU" sz="2700" b="1" dirty="0"/>
              <a:t>, </a:t>
            </a:r>
            <a:r>
              <a:rPr lang="ru-RU" sz="2700" b="1" dirty="0" err="1"/>
              <a:t>ойнақ</a:t>
            </a:r>
            <a:r>
              <a:rPr lang="ru-RU" sz="2700" b="1" dirty="0"/>
              <a:t> </a:t>
            </a:r>
            <a:r>
              <a:rPr lang="ru-RU" sz="2700" b="1" dirty="0" err="1"/>
              <a:t>саламын</a:t>
            </a:r>
            <a:r>
              <a:rPr lang="ru-RU" sz="2700" b="1" dirty="0"/>
              <a:t>.</a:t>
            </a:r>
            <a:br>
              <a:rPr lang="ru-RU" sz="2700" b="1" dirty="0"/>
            </a:br>
            <a:r>
              <a:rPr lang="ru-RU" sz="2700" dirty="0"/>
              <a:t> </a:t>
            </a:r>
            <a:br>
              <a:rPr lang="ru-RU" sz="2700" dirty="0"/>
            </a:br>
            <a:r>
              <a:rPr lang="en-US" sz="2700" dirty="0" err="1"/>
              <a:t>Аралаймын</a:t>
            </a:r>
            <a:r>
              <a:rPr lang="en-US" sz="2700" dirty="0"/>
              <a:t> </a:t>
            </a:r>
            <a:r>
              <a:rPr lang="en-US" sz="2700" dirty="0" err="1"/>
              <a:t>орманды</a:t>
            </a:r>
            <a:r>
              <a:rPr lang="en-US" sz="2700" dirty="0"/>
              <a:t>, </a:t>
            </a:r>
            <a:r>
              <a:rPr lang="en-US" sz="2700" dirty="0" err="1"/>
              <a:t>Шаршамаймын</a:t>
            </a:r>
            <a:r>
              <a:rPr lang="en-US" sz="2700" dirty="0"/>
              <a:t>, </a:t>
            </a:r>
            <a:r>
              <a:rPr lang="en-US" sz="2700" dirty="0" err="1"/>
              <a:t>ойнаймын</a:t>
            </a:r>
            <a:r>
              <a:rPr lang="en-US" sz="2700" dirty="0"/>
              <a:t>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en-US" sz="2700" dirty="0" err="1"/>
              <a:t>Осынау</a:t>
            </a:r>
            <a:r>
              <a:rPr lang="en-US" sz="2700" dirty="0"/>
              <a:t> </a:t>
            </a:r>
            <a:r>
              <a:rPr lang="en-US" sz="2700" dirty="0" err="1"/>
              <a:t>дала</a:t>
            </a:r>
            <a:r>
              <a:rPr lang="en-US" sz="2700" dirty="0"/>
              <a:t> </a:t>
            </a:r>
            <a:r>
              <a:rPr lang="en-US" sz="2700" dirty="0" err="1"/>
              <a:t>мейрамын</a:t>
            </a:r>
            <a:r>
              <a:rPr lang="en-US" sz="2700" dirty="0"/>
              <a:t>	</a:t>
            </a:r>
            <a:r>
              <a:rPr lang="en-US" sz="2700" i="1" dirty="0"/>
              <a:t>2 </a:t>
            </a:r>
            <a:r>
              <a:rPr lang="en-US" sz="2700" i="1" dirty="0" err="1"/>
              <a:t>рет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en-US" sz="2700" dirty="0" err="1"/>
              <a:t>Мен</a:t>
            </a:r>
            <a:r>
              <a:rPr lang="en-US" sz="2700" dirty="0"/>
              <a:t> </a:t>
            </a:r>
            <a:r>
              <a:rPr lang="en-US" sz="2700" dirty="0" err="1"/>
              <a:t>де</a:t>
            </a:r>
            <a:r>
              <a:rPr lang="en-US" sz="2700" dirty="0"/>
              <a:t> </a:t>
            </a:r>
            <a:r>
              <a:rPr lang="en-US" sz="2700" dirty="0" err="1"/>
              <a:t>бірге</a:t>
            </a:r>
            <a:r>
              <a:rPr lang="en-US" sz="2700" dirty="0"/>
              <a:t> </a:t>
            </a:r>
            <a:r>
              <a:rPr lang="en-US" sz="2700" dirty="0" err="1"/>
              <a:t>тойлаймын</a:t>
            </a:r>
            <a:r>
              <a:rPr lang="en-US" sz="27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0FBE570D-90C0-754C-95F3-6C427B9A27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40489" y="1411785"/>
            <a:ext cx="4863501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2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188D69-D195-974F-AD10-5F9BF61A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 Үйге тапсырма :</a:t>
            </a:r>
            <a:br>
              <a:rPr lang="kk-KZ" dirty="0" smtClean="0"/>
            </a:br>
            <a:r>
              <a:rPr lang="kk-KZ" dirty="0" smtClean="0"/>
              <a:t>                 </a:t>
            </a:r>
            <a:r>
              <a:rPr lang="kk-KZ" sz="3200" i="1" dirty="0" smtClean="0"/>
              <a:t>Әнді жаттау !</a:t>
            </a:r>
            <a:endParaRPr lang="ru-RU" sz="3200" i="1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84F4CB40-8C51-204A-BFD8-87839E37D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405191"/>
            <a:ext cx="8596312" cy="339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9920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81</Words>
  <Application>Microsoft Office PowerPoint</Application>
  <PresentationFormat>Произвольный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Рахат ауылдық округі  № 1 орта мектеп»  КММ </vt:lpstr>
      <vt:lpstr>             Музыка пәні 33-сабақ Дала әуені</vt:lpstr>
      <vt:lpstr>2.1.3.2 -ұлттық және классикалық аспаптардың дыбысталуын салыстыру</vt:lpstr>
      <vt:lpstr>Презентация PowerPoint</vt:lpstr>
      <vt:lpstr>               Кең дала Өлеңін жазған:Н.Әлімқұлов Әнін жазңан: И. Нүсіпбаев</vt:lpstr>
      <vt:lpstr>  Алақай-ау, алақай! Дала қандай кең еді. Бәрі мендей балақай, 2 рет Асыр салып келеді.   Жайнап өскен гүліндей Ұлымын кең даланың. Өзім туған үйімдей 2 рет Аунап, ойнақ саламын.   Аралаймын орманды, Шаршамаймын, ойнаймын. Осынау дала мейрамын 2 рет Мен де бірге тойлаймын. </vt:lpstr>
      <vt:lpstr>                Үйге тапсырма :                  Әнді жаттау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33-сабақ Дала әуені</dc:title>
  <cp:lastModifiedBy>Пользователь</cp:lastModifiedBy>
  <cp:revision>12</cp:revision>
  <dcterms:modified xsi:type="dcterms:W3CDTF">2020-04-28T16:40:54Z</dcterms:modified>
</cp:coreProperties>
</file>