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0" r:id="rId4"/>
    <p:sldId id="263" r:id="rId5"/>
    <p:sldId id="259" r:id="rId6"/>
    <p:sldId id="267" r:id="rId7"/>
    <p:sldId id="270" r:id="rId8"/>
    <p:sldId id="256" r:id="rId9"/>
    <p:sldId id="271" r:id="rId10"/>
    <p:sldId id="279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rinasorokina.ru/wp-content/uploads/2011/10/ramka-photoshop-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4"/>
            <a:ext cx="9144000" cy="684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628800"/>
            <a:ext cx="80579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k-K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Ақиқатты жолға алып, адалдықпен өмір бастаймыз!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013.radikal.ru/i323/1102/47/808d4e890d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73016"/>
            <a:ext cx="3782764" cy="3049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38944" y="629816"/>
            <a:ext cx="7725544" cy="1143000"/>
          </a:xfrm>
        </p:spPr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188021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№2 – сабақ. «Түлкі мен ешкі» ертегісін үлкендердің көмегімен оқып келу.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8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" descr="http://psplus.at.ua/tjulpan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778694"/>
            <a:ext cx="5112568" cy="4954562"/>
          </a:xfrm>
        </p:spPr>
        <p:txBody>
          <a:bodyPr>
            <a:normAutofit/>
          </a:bodyPr>
          <a:lstStyle/>
          <a:p>
            <a:r>
              <a:rPr lang="kk-KZ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аяқталды. </a:t>
            </a:r>
            <a:br>
              <a:rPr lang="kk-KZ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Қатысқандарыңыз </a:t>
            </a:r>
            <a:br>
              <a:rPr lang="kk-KZ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 рахмет!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3.radikal.ru/i323/1102/47/808d4e890d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276872"/>
            <a:ext cx="5958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Құндылығы: </a:t>
            </a:r>
            <a:r>
              <a:rPr lang="kk-KZ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Ақиқат</a:t>
            </a:r>
          </a:p>
          <a:p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Қасиеттері: </a:t>
            </a:r>
            <a:r>
              <a:rPr lang="kk-KZ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шындықты айту, қарапайымдылық, кішіпейілділік.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2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3.radikal.ru/i323/1102/47/808d4e890d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1844824"/>
            <a:ext cx="6246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lang="kk-KZ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 адалдық адамның маңызды қасиеті екенін түсіндіре отырып, ақиқат құндылығының мәнін ашу.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kk-KZ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Білімділік: Оқушыларға адал өмір сүрудің мәнін түсіндіре отырып, тек шындықты айту керектігін үйрету.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Дамытушылық: Оқушылар бойындағы қарапайымдылық қасиеттерін дамыту.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Тәрбиелік: Оқушыларды кішіпейілділікке тәрбиелеу.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3.radikal.ru/i323/1102/47/808d4e890d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1859340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5Т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ережесі: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 Тәртіп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Талап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 Тыныштық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 Тазалық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5. Татулық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Балалар ережені есімізге түсіріп, сыныптың тәртібін сақтап, оқып - білуге талаптанып, тыныштықты орнатып, тазалықты сақтап, бүгінгі күнімізді татулықпен өткізейік.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-fotki.yandex.ru/get/5819/39663434.7a3/0_a4f2e_20c52e3b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8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8" y="620688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дәйексөзі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k-KZ" sz="3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Ақиқат – даналықтың бастауы»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r>
              <a:rPr lang="kk-KZ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Халық </a:t>
            </a:r>
            <a:r>
              <a:rPr lang="kk-KZ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даналығы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dirty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5407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13.radikal.ru/i323/1102/47/808d4e890d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758295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kk-KZ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kk-KZ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Ақиқат деген не?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Адами қасиетке нені жатқызуға болады?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Дәйексөзден қандай ой түйдіңіз?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13.radikal.ru/i323/1102/47/808d4e890d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712997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 сыйы.</a:t>
            </a:r>
          </a:p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Елеместің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адамгершілігі</a:t>
            </a:r>
          </a:p>
          <a:p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Сұрақтар:</a:t>
            </a:r>
            <a:endParaRPr lang="ru-RU" sz="28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Қарт Елемеске қандай кеңес береді?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Елеместің өмірі қалай жалғасты?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Елемес қандай адам?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Оның адалдығын қандай ісінен көруге болады?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Адал болу не үшін қажет?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russianpoetry.ru/upload/comments/a5c5fd196d849de63778d70135999a25.g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6" y="924784"/>
            <a:ext cx="471284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23945"/>
            <a:ext cx="7885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 жұмыс, топпен жұмыс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631287">
            <a:off x="2732003" y="4706566"/>
            <a:ext cx="331757" cy="147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772816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 </a:t>
            </a:r>
            <a:r>
              <a:rPr lang="kk-KZ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 тақырыпқа байланысты бояулар тапсырылады.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 оларды бояп әңгіме құрастырып айтады.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38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3.radikal.ru/i323/1102/47/808d4e890d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076543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Топпен ән айту.</a:t>
            </a:r>
          </a:p>
          <a:p>
            <a:pPr algn="ctr"/>
            <a:r>
              <a:rPr lang="kk-KZ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"Бала </a:t>
            </a:r>
            <a:r>
              <a:rPr lang="kk-KZ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тілегі</a:t>
            </a:r>
            <a:r>
              <a:rPr lang="kk-KZ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 </a:t>
            </a:r>
            <a:endParaRPr lang="kk-KZ" sz="24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kk-KZ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Сөзі:С.Молдасанұлынікі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kk-KZ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Әні:Ф.Лұқпанованікі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655490"/>
            <a:ext cx="7200800" cy="307776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Бал-балалық,балдырған </a:t>
            </a:r>
            <a:r>
              <a:rPr lang="kk-KZ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шақ сан арман,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армандауға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жаралған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Кел,достарым,әндетіңдер,билеңдер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Гүлденсін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атамекен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2.Болашақтың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иесіміз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бәріміз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жердің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түрлендірер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нәріміз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Алтын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бесік-ұлан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байтақ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елімде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Жарқын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болсын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шырқап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айтар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әніміз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3.Қалықтаған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көгершіні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көгінде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Мұңаймасын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ешбір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елімде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батаменен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көркейсін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Отаным,тілегім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247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254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Үйге тапсырма</vt:lpstr>
      <vt:lpstr>Сабақ аяқталды.   Қатысқандарыңыз  үшін рахмет!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Сарвиноз</cp:lastModifiedBy>
  <cp:revision>11</cp:revision>
  <dcterms:created xsi:type="dcterms:W3CDTF">2016-11-22T14:42:09Z</dcterms:created>
  <dcterms:modified xsi:type="dcterms:W3CDTF">2017-12-13T15:36:33Z</dcterms:modified>
</cp:coreProperties>
</file>