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57" r:id="rId5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3726" autoAdjust="0"/>
  </p:normalViewPr>
  <p:slideViewPr>
    <p:cSldViewPr snapToGrid="0">
      <p:cViewPr>
        <p:scale>
          <a:sx n="100" d="100"/>
          <a:sy n="100" d="100"/>
        </p:scale>
        <p:origin x="1014" y="2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3D77-7265-4192-B822-4DF8D5F416F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16492-FCB2-4E71-BEB3-E2B91A527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знак завершения 14"/>
          <p:cNvSpPr/>
          <p:nvPr/>
        </p:nvSpPr>
        <p:spPr>
          <a:xfrm>
            <a:off x="2917371" y="191832"/>
            <a:ext cx="4288972" cy="812361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75886" y="2873831"/>
            <a:ext cx="7730339" cy="19594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704850" y="952501"/>
            <a:ext cx="3143249" cy="3363686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3127" y="3252089"/>
            <a:ext cx="264420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    </a:t>
            </a:r>
          </a:p>
          <a:p>
            <a:r>
              <a:rPr lang="kk-KZ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        </a:t>
            </a:r>
          </a:p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 </a:t>
            </a:r>
            <a:endParaRPr lang="kk-KZ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kk-KZ" b="1" dirty="0" smtClean="0">
              <a:latin typeface="Times New Roman" panose="02020603050405020304" pitchFamily="18" charset="0"/>
            </a:endParaRPr>
          </a:p>
          <a:p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5350" y="1328282"/>
            <a:ext cx="2971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kk-KZ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тақырыбы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Алкандар. Алкандардың жану өнімдері.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«Жану өнімдері және гомологтық қатарлар бойынша заттардың формулаларын анықтау» тақырыбына есептер шығару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01519" y="488723"/>
            <a:ext cx="3093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</a:rPr>
              <a:t>           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Химия 10 сынып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79971" y="196336"/>
            <a:ext cx="324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anose="02020603050405020304" pitchFamily="18" charset="0"/>
              </a:rPr>
              <a:t>  </a:t>
            </a:r>
            <a:r>
              <a:rPr lang="kk-KZ" sz="1400" b="1" dirty="0" smtClean="0">
                <a:latin typeface="Times New Roman" panose="02020603050405020304" pitchFamily="18" charset="0"/>
              </a:rPr>
              <a:t>Дженбаева Динара Берикбаевна</a:t>
            </a:r>
          </a:p>
          <a:p>
            <a:r>
              <a:rPr lang="kk-KZ" sz="1400" b="1" dirty="0" smtClean="0">
                <a:latin typeface="Times New Roman" panose="02020603050405020304" pitchFamily="18" charset="0"/>
              </a:rPr>
              <a:t>  “Көктал орта мектеп-бақша” КММ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96000" y="1570836"/>
            <a:ext cx="723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3965000" y="1262743"/>
            <a:ext cx="7703126" cy="1436914"/>
            <a:chOff x="0" y="1093"/>
            <a:chExt cx="8258175" cy="2351432"/>
          </a:xfrm>
        </p:grpSpPr>
        <p:sp>
          <p:nvSpPr>
            <p:cNvPr id="21" name="Выноска со стрелкой вверх 20"/>
            <p:cNvSpPr/>
            <p:nvPr/>
          </p:nvSpPr>
          <p:spPr>
            <a:xfrm rot="10800000">
              <a:off x="0" y="1093"/>
              <a:ext cx="8258175" cy="2351432"/>
            </a:xfrm>
            <a:prstGeom prst="upArrowCallou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Выноска со стрелкой вверх 4"/>
            <p:cNvSpPr/>
            <p:nvPr/>
          </p:nvSpPr>
          <p:spPr>
            <a:xfrm rot="21600000">
              <a:off x="0" y="1093"/>
              <a:ext cx="8258175" cy="15278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841010" y="854570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k-KZ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103079" y="1273629"/>
            <a:ext cx="739726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10.4.2.7 әртүрлі  алкандардың жану процесін зерттеу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және олардың отын ретінде қолдануын түсіндіру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103077" y="2841173"/>
            <a:ext cx="763172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Барлық оқушылар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Алкандардың  жану  процесі  туралы біледі   және жану өнімдерін атайды.</a:t>
            </a:r>
            <a:endParaRPr lang="kk-KZ" sz="1600" b="1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Көптеген оқушылар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Алкандардың  жану реакция теңдеуін жазады,отын ретінде қолданылатынын  сипаттайды.</a:t>
            </a:r>
            <a:endParaRPr lang="kk-KZ" sz="1600" b="1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Кейбір  оқушылар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Жану өнімдері арқылы алкандарды  анықтауға арналған күрделі есептерді шығарады</a:t>
            </a:r>
            <a:endParaRPr lang="kk-KZ" sz="1600" b="1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3353535" y="681002"/>
            <a:ext cx="712880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86602" y="897125"/>
            <a:ext cx="2090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Оқу мақсаты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15357" y="2569031"/>
            <a:ext cx="3716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Сабақ мақсаттары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4114799" y="4985657"/>
            <a:ext cx="7534276" cy="1698172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Топтық,жұптық  жұмыс арқылы әртүрлі алкандардың жану процесін зерттеуде оқушылардың шығармашылық және сын тұрғысынан ойлауға қарым-қарынас жасау қабілеттерін дамыта отырып,өзгелердің көзқарасын құрметтеуге баулу.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9" name="Блок-схема: перфолента 28"/>
          <p:cNvSpPr/>
          <p:nvPr/>
        </p:nvSpPr>
        <p:spPr>
          <a:xfrm>
            <a:off x="638174" y="4474029"/>
            <a:ext cx="3248025" cy="1687284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Құндылықтар мен байланыс</a:t>
            </a:r>
            <a:endParaRPr lang="ru-RU" dirty="0"/>
          </a:p>
        </p:txBody>
      </p:sp>
      <p:sp>
        <p:nvSpPr>
          <p:cNvPr id="37" name="Стрелка вправо 36"/>
          <p:cNvSpPr/>
          <p:nvPr/>
        </p:nvSpPr>
        <p:spPr>
          <a:xfrm>
            <a:off x="3914774" y="5377544"/>
            <a:ext cx="254457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44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3577498" y="128227"/>
            <a:ext cx="8299695" cy="538524"/>
          </a:xfrm>
          <a:prstGeom prst="ribbon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Белсенді оқу әдістері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3925" y="1076325"/>
            <a:ext cx="2152650" cy="80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Кім жылдам ?</a:t>
            </a:r>
          </a:p>
          <a:p>
            <a:pPr algn="ctr"/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6799" y="2771775"/>
            <a:ext cx="2028827" cy="866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«Сый табақ » 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6325" y="4514850"/>
            <a:ext cx="2019299" cy="695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«Есептер әлемі »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581401" y="2247900"/>
            <a:ext cx="7734300" cy="2190750"/>
          </a:xfrm>
          <a:prstGeom prst="round2Diag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топқа әртүрлі тапсырмасы бар табақ ұсынылады топ мүшелері сол тапсырмаларды орындайды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топтық жұмыс)</a:t>
            </a:r>
            <a:endParaRPr lang="kk-KZ" sz="1400" b="1" dirty="0" smtClean="0"/>
          </a:p>
          <a:p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1-топ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1-тапсырма этан, гексан, гептанның жану реакция теңдеуін жазыңыздар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2-тапсырма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өзгерісті жүзеге асыр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СО</a:t>
            </a:r>
            <a:r>
              <a:rPr lang="kk-KZ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СаСО</a:t>
            </a:r>
            <a:r>
              <a:rPr lang="kk-KZ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СаО              Са                          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2-топ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1-тапсырма Алкандардың отын ретінде  қолданылуының пайдасы мен зиянын сипаттаңыздар.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2-тапсырма пентан,октан,нонанның жану реакция теңдеуін жазыңыз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3-топ 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1-тапсырма пропан,декан ,гексадеканның жану реакция теңдеуін жазыңыз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2-тапсырма150г гептан жанғанда түзілген ( қ,ж)СО</a:t>
            </a:r>
            <a:r>
              <a:rPr lang="kk-KZ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көлемін және судың массасын есептеңіз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571875" y="4552951"/>
            <a:ext cx="7620000" cy="92392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оқушыларға тақырып бойынша әртүрлі есептер ұсынылады (жұптық жұмыс)</a:t>
            </a:r>
            <a:r>
              <a:rPr lang="kk-KZ" sz="1600" b="1" dirty="0" smtClean="0"/>
              <a:t> </a:t>
            </a:r>
          </a:p>
          <a:p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1-жұп.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Пропан ауадан неше есе ауыр немесе жеңіл екенін анықтаңыз?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2-жұп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60м</a:t>
            </a:r>
            <a:r>
              <a:rPr lang="kk-KZ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этан жанғанда қанша л ( қ,ж)СО</a:t>
            </a:r>
            <a:r>
              <a:rPr lang="kk-KZ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түзіледі?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3-жұп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60кгэтан жанғанда қанша л ( қ,ж)СО</a:t>
            </a:r>
            <a:r>
              <a:rPr lang="kk-KZ" sz="1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түзіледі?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3571876" y="762001"/>
            <a:ext cx="7772399" cy="1428749"/>
          </a:xfrm>
          <a:prstGeom prst="round2Diag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Оқушыларға  үй тапсырмасы бойынша сұрақтар қойылады кім бірінші қол көтерсе сол оқушы жауап береді</a:t>
            </a:r>
            <a:r>
              <a:rPr lang="kk-KZ" sz="1400" dirty="0" smtClean="0"/>
              <a:t> </a:t>
            </a: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1.Номенклатура дегеніміз не?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Номенклатураның  қандай түрлері бар?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3.Изомері жоқ бес көмірсутекті  формулаларын атай аласыздар ма?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4.ИЮПАК номенклатурасы нешеге жіктеледі 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5.Бромэтанның  формуласын кім жаза алады? Бұл заттың тағы басқа атауы бар ма?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238749" y="1057275"/>
            <a:ext cx="562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6324600" y="3067050"/>
            <a:ext cx="285750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962775" y="3076576"/>
            <a:ext cx="314325" cy="19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820025" y="3086100"/>
            <a:ext cx="3238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582025" y="3105150"/>
            <a:ext cx="3905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971549" y="5772149"/>
            <a:ext cx="2266951" cy="638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562350" y="5562601"/>
            <a:ext cx="7400925" cy="94297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“Конверт”</a:t>
            </a: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1.жаңа сабақ маған ұнады </a:t>
            </a: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2Алкандар маған бұрыннын таныс</a:t>
            </a:r>
          </a:p>
          <a:p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3.Топтық жұмысқа мен өз үлесімді қостым</a:t>
            </a:r>
            <a:endParaRPr lang="kk-K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2501173" y="171450"/>
            <a:ext cx="8299695" cy="542925"/>
          </a:xfrm>
          <a:prstGeom prst="ribbon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Саралау тәсілдері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4824" y="719666"/>
          <a:ext cx="11163300" cy="702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376"/>
                <a:gridCol w="4419600"/>
                <a:gridCol w="3362324"/>
              </a:tblGrid>
              <a:tr h="98530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Сабақтың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мақсаттары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Тапсырмалар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жұмыс түрі)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Саралау  тәсілдері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8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Барлық оқушылар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Алкандардың  жану  процесі  туралы біледі   және жану өнімдерін атайды.</a:t>
                      </a:r>
                      <a:endParaRPr lang="kk-KZ" sz="1600" b="1" dirty="0" smtClean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Кім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жылдам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1.Номенклатура дегеніміз не?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Номенклатураның  қандай түрлері бар?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3.Изомері жоқ бес көмірсутекті  формулаларын атай аласыздар ма?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топтық жұмыс</a:t>
                      </a:r>
                      <a:endParaRPr lang="kk-K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1-топ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1-тапсырма этан, гексан, гептанның жану реакция теңдеуін жазыңыздар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2-тапсырма</a:t>
                      </a: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өзгерісті жүзеге асыр</a:t>
                      </a: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kk-KZ" sz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kk-KZ" sz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СО</a:t>
                      </a:r>
                      <a:r>
                        <a:rPr lang="kk-KZ" sz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СаСО</a:t>
                      </a:r>
                      <a:r>
                        <a:rPr lang="kk-KZ" sz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СаО              Са                          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Диолог</a:t>
                      </a:r>
                      <a:r>
                        <a:rPr lang="kk-K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және қолдау </a:t>
                      </a:r>
                    </a:p>
                    <a:p>
                      <a:r>
                        <a:rPr lang="kk-K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Үй тапсырмасын  сұрағанда оқушы мен  мұғалім арасында диолог орнайды топ мүшелері арасында диолог және қолдау орын алады</a:t>
                      </a:r>
                    </a:p>
                    <a:p>
                      <a:r>
                        <a:rPr lang="kk-K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Бағалау  ауызша мадақтау</a:t>
                      </a:r>
                    </a:p>
                    <a:p>
                      <a:endParaRPr lang="kk-KZ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Топтасу  </a:t>
                      </a:r>
                    </a:p>
                    <a:p>
                      <a:r>
                        <a:rPr lang="kk-K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“сый табақ”тапсырмаларын орындағанда орын алады</a:t>
                      </a:r>
                    </a:p>
                    <a:p>
                      <a:r>
                        <a:rPr lang="kk-K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Бағалау бутерброд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8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Көптеген оқушылар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Алкандардың  жану реакция теңдеуін жазады,отын ретінде қолданылатынын  сипаттайды.</a:t>
                      </a:r>
                      <a:endParaRPr lang="kk-KZ" sz="1600" b="1" dirty="0" smtClean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жұптық жұмыс</a:t>
                      </a:r>
                    </a:p>
                    <a:p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1-жұп.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Пропан ауадан неше есе ауыр немесе жеңіл екенін анықтаңыз?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2-жұп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60м</a:t>
                      </a:r>
                      <a:r>
                        <a:rPr lang="kk-KZ" sz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этан жанғанда қанша л ( қ,ж)СО</a:t>
                      </a:r>
                      <a:r>
                        <a:rPr lang="kk-KZ" sz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түзіледі?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3-жұп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60кгэтан жанғанда қанша л ( қ,ж)СО</a:t>
                      </a:r>
                      <a:r>
                        <a:rPr lang="kk-KZ" sz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түзіледі?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Тапсырма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Барынша қолдауды қажет ететін оқушыларға алкандардың жану өнімдерін анықтауға арналған  ұқсас шығарылған есептер үлгісі ұсынылады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Орташа қолдауды қажет ететін оқушыларға алкандардың жану өнімдерін анықтауда жетелеуші сұрақтар беріледі.мысалы: алкандар</a:t>
                      </a:r>
                      <a:r>
                        <a:rPr lang="kk-K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жанғанда қандай заттар бөлінеді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Қалыпты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жағдайдағы көлем қаншаға тең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r>
                        <a:rPr lang="kk-K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өзара бағалау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8859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Кейбір  оқушылар</a:t>
                      </a:r>
                    </a:p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Жану өнімдері арқылы алкандарды  анықтауға арналған күрделі есептерді шығарады</a:t>
                      </a:r>
                      <a:endParaRPr lang="kk-KZ" sz="1600" b="1" dirty="0" smtClean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Жеке жұмыс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Сараланған тапсырма (қосымша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1-тапсырма. </a:t>
                      </a: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Бутан жанғанда  бөлінген СО</a:t>
                      </a:r>
                      <a:r>
                        <a:rPr lang="kk-KZ" sz="12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газын  ізбес суы  арқылы өткізгенде массасы 250г СаСО</a:t>
                      </a:r>
                      <a:r>
                        <a:rPr lang="kk-KZ" sz="12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тұнбаға түседі. Неше литр (қ.ж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бутан жұмсалған?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Жылдамдық</a:t>
                      </a:r>
                      <a:r>
                        <a:rPr lang="kk-K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немесе қарқын</a:t>
                      </a: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Қолдауды аз қажет ететін немесе аса қабілетті оқушыларға жану өнімдері арқылы алкандарды  анықтауға арналған күрделі есептерді шығару тапсырмасы беріледі.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kk-KZ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Дескрипторлар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7191375" y="3571875"/>
            <a:ext cx="2571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8039100" y="3581400"/>
            <a:ext cx="2571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581775" y="3533775"/>
            <a:ext cx="2571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9125" y="3752850"/>
            <a:ext cx="2571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33261" t="26710" r="26847"/>
          <a:stretch/>
        </p:blipFill>
        <p:spPr bwMode="auto">
          <a:xfrm>
            <a:off x="9677400" y="3705532"/>
            <a:ext cx="752475" cy="3806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647700" y="1924050"/>
            <a:ext cx="2468213" cy="15430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нта лицом вверх 10"/>
          <p:cNvSpPr/>
          <p:nvPr/>
        </p:nvSpPr>
        <p:spPr>
          <a:xfrm>
            <a:off x="2501174" y="0"/>
            <a:ext cx="7871552" cy="916402"/>
          </a:xfrm>
          <a:prstGeom prst="ribbon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gray">
          <a:xfrm>
            <a:off x="4911969" y="-264502"/>
            <a:ext cx="7280031" cy="1463121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kk-KZ" sz="1050" dirty="0" smtClean="0"/>
              <a:t>           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 бағалау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0727" y="1931349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k-KZ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735" y="2093862"/>
            <a:ext cx="2541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kk-KZ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75" y="1885949"/>
            <a:ext cx="241935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 критерийі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kk-KZ" b="1" dirty="0" smtClean="0"/>
          </a:p>
          <a:p>
            <a:endParaRPr lang="kk-KZ" b="1" dirty="0"/>
          </a:p>
          <a:p>
            <a:endParaRPr lang="kk-KZ" b="1" dirty="0" smtClean="0"/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1938" y="4425214"/>
            <a:ext cx="26435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0403" y="2628899"/>
            <a:ext cx="27134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b="1" dirty="0" smtClean="0">
              <a:latin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kk-KZ" b="1" dirty="0" smtClean="0">
                <a:latin typeface="Times New Roman" panose="02020603050405020304" pitchFamily="18" charset="0"/>
              </a:rPr>
              <a:t>   </a:t>
            </a:r>
          </a:p>
          <a:p>
            <a:r>
              <a:rPr lang="kk-KZ" b="1" dirty="0" smtClean="0">
                <a:latin typeface="Times New Roman" panose="02020603050405020304" pitchFamily="18" charset="0"/>
              </a:rPr>
              <a:t>  </a:t>
            </a:r>
          </a:p>
          <a:p>
            <a:r>
              <a:rPr lang="kk-KZ" b="1" dirty="0">
                <a:latin typeface="Times New Roman" panose="02020603050405020304" pitchFamily="18" charset="0"/>
              </a:rPr>
              <a:t>  </a:t>
            </a:r>
            <a:endParaRPr lang="ru-RU" b="1" dirty="0"/>
          </a:p>
          <a:p>
            <a:endParaRPr lang="kk-KZ" b="1" dirty="0" smtClean="0">
              <a:latin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</a:rPr>
              <a:t>   </a:t>
            </a:r>
            <a:endParaRPr lang="ru-RU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0075" y="1114424"/>
            <a:ext cx="10458450" cy="65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мақсаты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10.4.2.7 әртүрлі  алкандардың жану процесін зерттеу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және олардың отын ретінде қолдануын түсіндіру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3435" y="549382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с двумя скругленными противолежащими углами 50"/>
          <p:cNvSpPr/>
          <p:nvPr/>
        </p:nvSpPr>
        <p:spPr>
          <a:xfrm>
            <a:off x="4191000" y="1866900"/>
            <a:ext cx="6877050" cy="152400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86275" y="1981200"/>
            <a:ext cx="77057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1.Алкандардың жану реакция теңдеулерін құрастыра алады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2.Алкандардың отын ретінде қолданылуын  сипаттайды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3.Жану өнімдеріне арналған есептерді шығарады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Стрелка вправо 53"/>
          <p:cNvSpPr/>
          <p:nvPr/>
        </p:nvSpPr>
        <p:spPr>
          <a:xfrm>
            <a:off x="3086100" y="2419350"/>
            <a:ext cx="110490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800225" y="3590925"/>
            <a:ext cx="7581900" cy="8763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Қалыптастырушы бағалау тапсырмалары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00075" y="4419600"/>
            <a:ext cx="2952750" cy="2200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1-тапсырма.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Метанның пропанның жану реакция теңдеуін жазыңыз</a:t>
            </a:r>
          </a:p>
          <a:p>
            <a:pPr lvl="0"/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lvl="0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Алкандардың жану реакция теңдеуін жазады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Реакция теңдеуін теңестіреді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981450" y="4543425"/>
            <a:ext cx="3343275" cy="2105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2-тапсырма.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Алкандардың отын ретінде қолданылу  саласын және  пайдасы мен зиянын жазыңыз</a:t>
            </a:r>
          </a:p>
          <a:p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Алкандардың отын ретінде</a:t>
            </a: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қолданылуын сипаттайды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Алкандардың пайдасын жазады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Алкандардың зиянын жазады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581900" y="4410075"/>
            <a:ext cx="3600450" cy="2266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3-тапсырма.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г этан жанғанда түзілген СО</a:t>
            </a:r>
            <a:r>
              <a:rPr lang="kk-KZ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 қ,ж)  көлемін есептеңіз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Жану реакция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теңдеуін жазып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теңестіреді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Заттардың салыстырмалы молекулалық массасын есептейді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Қалыпты  жағдайдағы көлем табады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Пропорция құрып есепті шығарады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27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</TotalTime>
  <Words>677</Words>
  <Application>Microsoft Office PowerPoint</Application>
  <PresentationFormat>Произвольный</PresentationFormat>
  <Paragraphs>158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Менин Компьютерим</cp:lastModifiedBy>
  <cp:revision>111</cp:revision>
  <cp:lastPrinted>2019-04-22T18:04:56Z</cp:lastPrinted>
  <dcterms:created xsi:type="dcterms:W3CDTF">2019-04-22T10:14:02Z</dcterms:created>
  <dcterms:modified xsi:type="dcterms:W3CDTF">2020-09-16T09:41:09Z</dcterms:modified>
</cp:coreProperties>
</file>